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commentAuthors.xml" ContentType="application/vnd.openxmlformats-officedocument.presentationml.commentAuthors+xml"/>
  <Override PartName="/ppt/media/image27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.xml" ContentType="application/vnd.openxmlformats-officedocument.presentationml.tags+xml"/>
  <Override PartName="/ppt/tags/tag810.xml" ContentType="application/vnd.openxmlformats-officedocument.presentationml.tags+xml"/>
  <Override PartName="/ppt/tags/tag811.xml" ContentType="application/vnd.openxmlformats-officedocument.presentationml.tags+xml"/>
  <Override PartName="/ppt/tags/tag812.xml" ContentType="application/vnd.openxmlformats-officedocument.presentationml.tags+xml"/>
  <Override PartName="/ppt/tags/tag813.xml" ContentType="application/vnd.openxmlformats-officedocument.presentationml.tags+xml"/>
  <Override PartName="/ppt/tags/tag814.xml" ContentType="application/vnd.openxmlformats-officedocument.presentationml.tags+xml"/>
  <Override PartName="/ppt/tags/tag815.xml" ContentType="application/vnd.openxmlformats-officedocument.presentationml.tags+xml"/>
  <Override PartName="/ppt/tags/tag816.xml" ContentType="application/vnd.openxmlformats-officedocument.presentationml.tags+xml"/>
  <Override PartName="/ppt/tags/tag817.xml" ContentType="application/vnd.openxmlformats-officedocument.presentationml.tags+xml"/>
  <Override PartName="/ppt/tags/tag818.xml" ContentType="application/vnd.openxmlformats-officedocument.presentationml.tags+xml"/>
  <Override PartName="/ppt/tags/tag819.xml" ContentType="application/vnd.openxmlformats-officedocument.presentationml.tags+xml"/>
  <Override PartName="/ppt/tags/tag82.xml" ContentType="application/vnd.openxmlformats-officedocument.presentationml.tags+xml"/>
  <Override PartName="/ppt/tags/tag820.xml" ContentType="application/vnd.openxmlformats-officedocument.presentationml.tags+xml"/>
  <Override PartName="/ppt/tags/tag821.xml" ContentType="application/vnd.openxmlformats-officedocument.presentationml.tags+xml"/>
  <Override PartName="/ppt/tags/tag822.xml" ContentType="application/vnd.openxmlformats-officedocument.presentationml.tags+xml"/>
  <Override PartName="/ppt/tags/tag823.xml" ContentType="application/vnd.openxmlformats-officedocument.presentationml.tags+xml"/>
  <Override PartName="/ppt/tags/tag824.xml" ContentType="application/vnd.openxmlformats-officedocument.presentationml.tags+xml"/>
  <Override PartName="/ppt/tags/tag825.xml" ContentType="application/vnd.openxmlformats-officedocument.presentationml.tags+xml"/>
  <Override PartName="/ppt/tags/tag826.xml" ContentType="application/vnd.openxmlformats-officedocument.presentationml.tags+xml"/>
  <Override PartName="/ppt/tags/tag827.xml" ContentType="application/vnd.openxmlformats-officedocument.presentationml.tags+xml"/>
  <Override PartName="/ppt/tags/tag828.xml" ContentType="application/vnd.openxmlformats-officedocument.presentationml.tags+xml"/>
  <Override PartName="/ppt/tags/tag829.xml" ContentType="application/vnd.openxmlformats-officedocument.presentationml.tags+xml"/>
  <Override PartName="/ppt/tags/tag83.xml" ContentType="application/vnd.openxmlformats-officedocument.presentationml.tags+xml"/>
  <Override PartName="/ppt/tags/tag830.xml" ContentType="application/vnd.openxmlformats-officedocument.presentationml.tags+xml"/>
  <Override PartName="/ppt/tags/tag831.xml" ContentType="application/vnd.openxmlformats-officedocument.presentationml.tags+xml"/>
  <Override PartName="/ppt/tags/tag832.xml" ContentType="application/vnd.openxmlformats-officedocument.presentationml.tags+xml"/>
  <Override PartName="/ppt/tags/tag833.xml" ContentType="application/vnd.openxmlformats-officedocument.presentationml.tags+xml"/>
  <Override PartName="/ppt/tags/tag834.xml" ContentType="application/vnd.openxmlformats-officedocument.presentationml.tags+xml"/>
  <Override PartName="/ppt/tags/tag835.xml" ContentType="application/vnd.openxmlformats-officedocument.presentationml.tags+xml"/>
  <Override PartName="/ppt/tags/tag836.xml" ContentType="application/vnd.openxmlformats-officedocument.presentationml.tags+xml"/>
  <Override PartName="/ppt/tags/tag837.xml" ContentType="application/vnd.openxmlformats-officedocument.presentationml.tags+xml"/>
  <Override PartName="/ppt/tags/tag838.xml" ContentType="application/vnd.openxmlformats-officedocument.presentationml.tags+xml"/>
  <Override PartName="/ppt/tags/tag839.xml" ContentType="application/vnd.openxmlformats-officedocument.presentationml.tags+xml"/>
  <Override PartName="/ppt/tags/tag84.xml" ContentType="application/vnd.openxmlformats-officedocument.presentationml.tags+xml"/>
  <Override PartName="/ppt/tags/tag840.xml" ContentType="application/vnd.openxmlformats-officedocument.presentationml.tags+xml"/>
  <Override PartName="/ppt/tags/tag841.xml" ContentType="application/vnd.openxmlformats-officedocument.presentationml.tags+xml"/>
  <Override PartName="/ppt/tags/tag842.xml" ContentType="application/vnd.openxmlformats-officedocument.presentationml.tags+xml"/>
  <Override PartName="/ppt/tags/tag843.xml" ContentType="application/vnd.openxmlformats-officedocument.presentationml.tags+xml"/>
  <Override PartName="/ppt/tags/tag844.xml" ContentType="application/vnd.openxmlformats-officedocument.presentationml.tags+xml"/>
  <Override PartName="/ppt/tags/tag845.xml" ContentType="application/vnd.openxmlformats-officedocument.presentationml.tags+xml"/>
  <Override PartName="/ppt/tags/tag846.xml" ContentType="application/vnd.openxmlformats-officedocument.presentationml.tags+xml"/>
  <Override PartName="/ppt/tags/tag847.xml" ContentType="application/vnd.openxmlformats-officedocument.presentationml.tags+xml"/>
  <Override PartName="/ppt/tags/tag848.xml" ContentType="application/vnd.openxmlformats-officedocument.presentationml.tags+xml"/>
  <Override PartName="/ppt/tags/tag849.xml" ContentType="application/vnd.openxmlformats-officedocument.presentationml.tags+xml"/>
  <Override PartName="/ppt/tags/tag85.xml" ContentType="application/vnd.openxmlformats-officedocument.presentationml.tags+xml"/>
  <Override PartName="/ppt/tags/tag850.xml" ContentType="application/vnd.openxmlformats-officedocument.presentationml.tags+xml"/>
  <Override PartName="/ppt/tags/tag851.xml" ContentType="application/vnd.openxmlformats-officedocument.presentationml.tags+xml"/>
  <Override PartName="/ppt/tags/tag852.xml" ContentType="application/vnd.openxmlformats-officedocument.presentationml.tags+xml"/>
  <Override PartName="/ppt/tags/tag853.xml" ContentType="application/vnd.openxmlformats-officedocument.presentationml.tags+xml"/>
  <Override PartName="/ppt/tags/tag854.xml" ContentType="application/vnd.openxmlformats-officedocument.presentationml.tags+xml"/>
  <Override PartName="/ppt/tags/tag855.xml" ContentType="application/vnd.openxmlformats-officedocument.presentationml.tags+xml"/>
  <Override PartName="/ppt/tags/tag856.xml" ContentType="application/vnd.openxmlformats-officedocument.presentationml.tags+xml"/>
  <Override PartName="/ppt/tags/tag857.xml" ContentType="application/vnd.openxmlformats-officedocument.presentationml.tags+xml"/>
  <Override PartName="/ppt/tags/tag858.xml" ContentType="application/vnd.openxmlformats-officedocument.presentationml.tags+xml"/>
  <Override PartName="/ppt/tags/tag859.xml" ContentType="application/vnd.openxmlformats-officedocument.presentationml.tags+xml"/>
  <Override PartName="/ppt/tags/tag86.xml" ContentType="application/vnd.openxmlformats-officedocument.presentationml.tags+xml"/>
  <Override PartName="/ppt/tags/tag860.xml" ContentType="application/vnd.openxmlformats-officedocument.presentationml.tags+xml"/>
  <Override PartName="/ppt/tags/tag861.xml" ContentType="application/vnd.openxmlformats-officedocument.presentationml.tags+xml"/>
  <Override PartName="/ppt/tags/tag862.xml" ContentType="application/vnd.openxmlformats-officedocument.presentationml.tags+xml"/>
  <Override PartName="/ppt/tags/tag863.xml" ContentType="application/vnd.openxmlformats-officedocument.presentationml.tags+xml"/>
  <Override PartName="/ppt/tags/tag864.xml" ContentType="application/vnd.openxmlformats-officedocument.presentationml.tags+xml"/>
  <Override PartName="/ppt/tags/tag865.xml" ContentType="application/vnd.openxmlformats-officedocument.presentationml.tags+xml"/>
  <Override PartName="/ppt/tags/tag866.xml" ContentType="application/vnd.openxmlformats-officedocument.presentationml.tags+xml"/>
  <Override PartName="/ppt/tags/tag867.xml" ContentType="application/vnd.openxmlformats-officedocument.presentationml.tags+xml"/>
  <Override PartName="/ppt/tags/tag868.xml" ContentType="application/vnd.openxmlformats-officedocument.presentationml.tags+xml"/>
  <Override PartName="/ppt/tags/tag869.xml" ContentType="application/vnd.openxmlformats-officedocument.presentationml.tags+xml"/>
  <Override PartName="/ppt/tags/tag87.xml" ContentType="application/vnd.openxmlformats-officedocument.presentationml.tags+xml"/>
  <Override PartName="/ppt/tags/tag870.xml" ContentType="application/vnd.openxmlformats-officedocument.presentationml.tags+xml"/>
  <Override PartName="/ppt/tags/tag871.xml" ContentType="application/vnd.openxmlformats-officedocument.presentationml.tags+xml"/>
  <Override PartName="/ppt/tags/tag872.xml" ContentType="application/vnd.openxmlformats-officedocument.presentationml.tags+xml"/>
  <Override PartName="/ppt/tags/tag873.xml" ContentType="application/vnd.openxmlformats-officedocument.presentationml.tags+xml"/>
  <Override PartName="/ppt/tags/tag874.xml" ContentType="application/vnd.openxmlformats-officedocument.presentationml.tags+xml"/>
  <Override PartName="/ppt/tags/tag875.xml" ContentType="application/vnd.openxmlformats-officedocument.presentationml.tags+xml"/>
  <Override PartName="/ppt/tags/tag876.xml" ContentType="application/vnd.openxmlformats-officedocument.presentationml.tags+xml"/>
  <Override PartName="/ppt/tags/tag877.xml" ContentType="application/vnd.openxmlformats-officedocument.presentationml.tags+xml"/>
  <Override PartName="/ppt/tags/tag878.xml" ContentType="application/vnd.openxmlformats-officedocument.presentationml.tags+xml"/>
  <Override PartName="/ppt/tags/tag879.xml" ContentType="application/vnd.openxmlformats-officedocument.presentationml.tags+xml"/>
  <Override PartName="/ppt/tags/tag88.xml" ContentType="application/vnd.openxmlformats-officedocument.presentationml.tags+xml"/>
  <Override PartName="/ppt/tags/tag880.xml" ContentType="application/vnd.openxmlformats-officedocument.presentationml.tags+xml"/>
  <Override PartName="/ppt/tags/tag881.xml" ContentType="application/vnd.openxmlformats-officedocument.presentationml.tags+xml"/>
  <Override PartName="/ppt/tags/tag882.xml" ContentType="application/vnd.openxmlformats-officedocument.presentationml.tags+xml"/>
  <Override PartName="/ppt/tags/tag883.xml" ContentType="application/vnd.openxmlformats-officedocument.presentationml.tags+xml"/>
  <Override PartName="/ppt/tags/tag884.xml" ContentType="application/vnd.openxmlformats-officedocument.presentationml.tags+xml"/>
  <Override PartName="/ppt/tags/tag885.xml" ContentType="application/vnd.openxmlformats-officedocument.presentationml.tags+xml"/>
  <Override PartName="/ppt/tags/tag886.xml" ContentType="application/vnd.openxmlformats-officedocument.presentationml.tags+xml"/>
  <Override PartName="/ppt/tags/tag887.xml" ContentType="application/vnd.openxmlformats-officedocument.presentationml.tags+xml"/>
  <Override PartName="/ppt/tags/tag888.xml" ContentType="application/vnd.openxmlformats-officedocument.presentationml.tags+xml"/>
  <Override PartName="/ppt/tags/tag889.xml" ContentType="application/vnd.openxmlformats-officedocument.presentationml.tags+xml"/>
  <Override PartName="/ppt/tags/tag89.xml" ContentType="application/vnd.openxmlformats-officedocument.presentationml.tags+xml"/>
  <Override PartName="/ppt/tags/tag890.xml" ContentType="application/vnd.openxmlformats-officedocument.presentationml.tags+xml"/>
  <Override PartName="/ppt/tags/tag891.xml" ContentType="application/vnd.openxmlformats-officedocument.presentationml.tags+xml"/>
  <Override PartName="/ppt/tags/tag892.xml" ContentType="application/vnd.openxmlformats-officedocument.presentationml.tags+xml"/>
  <Override PartName="/ppt/tags/tag893.xml" ContentType="application/vnd.openxmlformats-officedocument.presentationml.tags+xml"/>
  <Override PartName="/ppt/tags/tag894.xml" ContentType="application/vnd.openxmlformats-officedocument.presentationml.tags+xml"/>
  <Override PartName="/ppt/tags/tag895.xml" ContentType="application/vnd.openxmlformats-officedocument.presentationml.tags+xml"/>
  <Override PartName="/ppt/tags/tag896.xml" ContentType="application/vnd.openxmlformats-officedocument.presentationml.tags+xml"/>
  <Override PartName="/ppt/tags/tag897.xml" ContentType="application/vnd.openxmlformats-officedocument.presentationml.tags+xml"/>
  <Override PartName="/ppt/tags/tag898.xml" ContentType="application/vnd.openxmlformats-officedocument.presentationml.tags+xml"/>
  <Override PartName="/ppt/tags/tag89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00.xml" ContentType="application/vnd.openxmlformats-officedocument.presentationml.tags+xml"/>
  <Override PartName="/ppt/tags/tag901.xml" ContentType="application/vnd.openxmlformats-officedocument.presentationml.tags+xml"/>
  <Override PartName="/ppt/tags/tag902.xml" ContentType="application/vnd.openxmlformats-officedocument.presentationml.tags+xml"/>
  <Override PartName="/ppt/tags/tag903.xml" ContentType="application/vnd.openxmlformats-officedocument.presentationml.tags+xml"/>
  <Override PartName="/ppt/tags/tag904.xml" ContentType="application/vnd.openxmlformats-officedocument.presentationml.tags+xml"/>
  <Override PartName="/ppt/tags/tag905.xml" ContentType="application/vnd.openxmlformats-officedocument.presentationml.tags+xml"/>
  <Override PartName="/ppt/tags/tag906.xml" ContentType="application/vnd.openxmlformats-officedocument.presentationml.tags+xml"/>
  <Override PartName="/ppt/tags/tag907.xml" ContentType="application/vnd.openxmlformats-officedocument.presentationml.tags+xml"/>
  <Override PartName="/ppt/tags/tag908.xml" ContentType="application/vnd.openxmlformats-officedocument.presentationml.tags+xml"/>
  <Override PartName="/ppt/tags/tag909.xml" ContentType="application/vnd.openxmlformats-officedocument.presentationml.tags+xml"/>
  <Override PartName="/ppt/tags/tag91.xml" ContentType="application/vnd.openxmlformats-officedocument.presentationml.tags+xml"/>
  <Override PartName="/ppt/tags/tag910.xml" ContentType="application/vnd.openxmlformats-officedocument.presentationml.tags+xml"/>
  <Override PartName="/ppt/tags/tag911.xml" ContentType="application/vnd.openxmlformats-officedocument.presentationml.tags+xml"/>
  <Override PartName="/ppt/tags/tag912.xml" ContentType="application/vnd.openxmlformats-officedocument.presentationml.tags+xml"/>
  <Override PartName="/ppt/tags/tag913.xml" ContentType="application/vnd.openxmlformats-officedocument.presentationml.tags+xml"/>
  <Override PartName="/ppt/tags/tag914.xml" ContentType="application/vnd.openxmlformats-officedocument.presentationml.tags+xml"/>
  <Override PartName="/ppt/tags/tag915.xml" ContentType="application/vnd.openxmlformats-officedocument.presentationml.tags+xml"/>
  <Override PartName="/ppt/tags/tag916.xml" ContentType="application/vnd.openxmlformats-officedocument.presentationml.tags+xml"/>
  <Override PartName="/ppt/tags/tag917.xml" ContentType="application/vnd.openxmlformats-officedocument.presentationml.tags+xml"/>
  <Override PartName="/ppt/tags/tag918.xml" ContentType="application/vnd.openxmlformats-officedocument.presentationml.tags+xml"/>
  <Override PartName="/ppt/tags/tag919.xml" ContentType="application/vnd.openxmlformats-officedocument.presentationml.tags+xml"/>
  <Override PartName="/ppt/tags/tag92.xml" ContentType="application/vnd.openxmlformats-officedocument.presentationml.tags+xml"/>
  <Override PartName="/ppt/tags/tag920.xml" ContentType="application/vnd.openxmlformats-officedocument.presentationml.tags+xml"/>
  <Override PartName="/ppt/tags/tag921.xml" ContentType="application/vnd.openxmlformats-officedocument.presentationml.tags+xml"/>
  <Override PartName="/ppt/tags/tag922.xml" ContentType="application/vnd.openxmlformats-officedocument.presentationml.tags+xml"/>
  <Override PartName="/ppt/tags/tag923.xml" ContentType="application/vnd.openxmlformats-officedocument.presentationml.tags+xml"/>
  <Override PartName="/ppt/tags/tag924.xml" ContentType="application/vnd.openxmlformats-officedocument.presentationml.tags+xml"/>
  <Override PartName="/ppt/tags/tag925.xml" ContentType="application/vnd.openxmlformats-officedocument.presentationml.tags+xml"/>
  <Override PartName="/ppt/tags/tag926.xml" ContentType="application/vnd.openxmlformats-officedocument.presentationml.tags+xml"/>
  <Override PartName="/ppt/tags/tag927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9"/>
  </p:notesMasterIdLst>
  <p:sldIdLst>
    <p:sldId id="3603" r:id="rId3"/>
    <p:sldId id="6898" r:id="rId4"/>
    <p:sldId id="6900" r:id="rId5"/>
    <p:sldId id="6899" r:id="rId6"/>
    <p:sldId id="6902" r:id="rId7"/>
    <p:sldId id="6901" r:id="rId8"/>
    <p:sldId id="6903" r:id="rId9"/>
    <p:sldId id="6904" r:id="rId10"/>
    <p:sldId id="6905" r:id="rId11"/>
    <p:sldId id="6906" r:id="rId12"/>
    <p:sldId id="6897" r:id="rId13"/>
    <p:sldId id="4765" r:id="rId14"/>
    <p:sldId id="4766" r:id="rId15"/>
    <p:sldId id="4761" r:id="rId16"/>
    <p:sldId id="6126" r:id="rId17"/>
    <p:sldId id="4767" r:id="rId18"/>
    <p:sldId id="4768" r:id="rId19"/>
    <p:sldId id="4769" r:id="rId20"/>
    <p:sldId id="4770" r:id="rId21"/>
    <p:sldId id="4937" r:id="rId22"/>
    <p:sldId id="4938" r:id="rId23"/>
    <p:sldId id="4762" r:id="rId24"/>
    <p:sldId id="6313" r:id="rId25"/>
    <p:sldId id="4763" r:id="rId26"/>
    <p:sldId id="4939" r:id="rId27"/>
    <p:sldId id="4940" r:id="rId28"/>
    <p:sldId id="6315" r:id="rId29"/>
    <p:sldId id="6316" r:id="rId30"/>
    <p:sldId id="4942" r:id="rId31"/>
    <p:sldId id="4943" r:id="rId32"/>
    <p:sldId id="6314" r:id="rId33"/>
    <p:sldId id="5109" r:id="rId34"/>
    <p:sldId id="5110" r:id="rId35"/>
    <p:sldId id="6495" r:id="rId36"/>
    <p:sldId id="6496" r:id="rId37"/>
    <p:sldId id="5111" r:id="rId38"/>
    <p:sldId id="5112" r:id="rId39"/>
    <p:sldId id="5113" r:id="rId40"/>
    <p:sldId id="5114" r:id="rId41"/>
    <p:sldId id="5115" r:id="rId42"/>
    <p:sldId id="5116" r:id="rId43"/>
    <p:sldId id="6667" r:id="rId44"/>
    <p:sldId id="3894" r:id="rId45"/>
    <p:sldId id="5278" r:id="rId46"/>
    <p:sldId id="5279" r:id="rId47"/>
    <p:sldId id="5280" r:id="rId48"/>
    <p:sldId id="3994" r:id="rId49"/>
    <p:sldId id="5282" r:id="rId50"/>
    <p:sldId id="6844" r:id="rId51"/>
    <p:sldId id="6845" r:id="rId52"/>
    <p:sldId id="6846" r:id="rId53"/>
    <p:sldId id="6847" r:id="rId54"/>
    <p:sldId id="6848" r:id="rId55"/>
    <p:sldId id="6849" r:id="rId56"/>
    <p:sldId id="6850" r:id="rId57"/>
    <p:sldId id="6855" r:id="rId58"/>
    <p:sldId id="6853" r:id="rId59"/>
    <p:sldId id="6854" r:id="rId60"/>
    <p:sldId id="6856" r:id="rId61"/>
    <p:sldId id="6851" r:id="rId62"/>
    <p:sldId id="6852" r:id="rId63"/>
    <p:sldId id="6859" r:id="rId64"/>
    <p:sldId id="6860" r:id="rId65"/>
    <p:sldId id="6876" r:id="rId66"/>
    <p:sldId id="6877" r:id="rId67"/>
    <p:sldId id="6878" r:id="rId68"/>
    <p:sldId id="6861" r:id="rId69"/>
    <p:sldId id="6862" r:id="rId70"/>
    <p:sldId id="6881" r:id="rId71"/>
    <p:sldId id="6882" r:id="rId72"/>
    <p:sldId id="6879" r:id="rId73"/>
    <p:sldId id="6880" r:id="rId74"/>
    <p:sldId id="6883" r:id="rId75"/>
    <p:sldId id="6884" r:id="rId76"/>
    <p:sldId id="6885" r:id="rId77"/>
    <p:sldId id="6886" r:id="rId78"/>
    <p:sldId id="6986" r:id="rId79"/>
    <p:sldId id="6984" r:id="rId80"/>
    <p:sldId id="6985" r:id="rId81"/>
    <p:sldId id="7001" r:id="rId82"/>
    <p:sldId id="6997" r:id="rId83"/>
    <p:sldId id="6835" r:id="rId84"/>
    <p:sldId id="6836" r:id="rId85"/>
    <p:sldId id="6999" r:id="rId86"/>
    <p:sldId id="7005" r:id="rId87"/>
    <p:sldId id="7000" r:id="rId88"/>
    <p:sldId id="7002" r:id="rId89"/>
    <p:sldId id="7006" r:id="rId90"/>
    <p:sldId id="7007" r:id="rId91"/>
    <p:sldId id="7019" r:id="rId92"/>
    <p:sldId id="7003" r:id="rId93"/>
    <p:sldId id="7004" r:id="rId94"/>
    <p:sldId id="7020" r:id="rId95"/>
    <p:sldId id="6838" r:id="rId96"/>
    <p:sldId id="7025" r:id="rId97"/>
    <p:sldId id="6840" r:id="rId98"/>
    <p:sldId id="7026" r:id="rId100"/>
    <p:sldId id="7021" r:id="rId101"/>
    <p:sldId id="7022" r:id="rId102"/>
    <p:sldId id="7023" r:id="rId103"/>
    <p:sldId id="7024" r:id="rId104"/>
    <p:sldId id="6842" r:id="rId105"/>
    <p:sldId id="6843" r:id="rId106"/>
  </p:sldIdLst>
  <p:sldSz cx="12192000" cy="6858000"/>
  <p:notesSz cx="6858000" cy="9144000"/>
  <p:custDataLst>
    <p:tags r:id="rId1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7" userDrawn="1">
          <p15:clr>
            <a:srgbClr val="A4A3A4"/>
          </p15:clr>
        </p15:guide>
        <p15:guide id="2" pos="367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申 专" initials="申" lastIdx="2" clrIdx="0"/>
  <p:cmAuthor id="2" name="作者" initials="A" lastIdx="0" clrIdx="1"/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AFAFA"/>
    <a:srgbClr val="F39500"/>
    <a:srgbClr val="393903"/>
    <a:srgbClr val="1E1E1E"/>
    <a:srgbClr val="F8FA9E"/>
    <a:srgbClr val="F29400"/>
    <a:srgbClr val="F18870"/>
    <a:srgbClr val="D9D9D9"/>
    <a:srgbClr val="F6AC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50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610" y="62"/>
      </p:cViewPr>
      <p:guideLst>
        <p:guide orient="horz" pos="1937"/>
        <p:guide pos="367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notesMaster" Target="notesMasters/notesMaster1.xml"/><Relationship Id="rId98" Type="http://schemas.openxmlformats.org/officeDocument/2006/relationships/slide" Target="slides/slide96.xml"/><Relationship Id="rId97" Type="http://schemas.openxmlformats.org/officeDocument/2006/relationships/slide" Target="slides/slide95.xml"/><Relationship Id="rId96" Type="http://schemas.openxmlformats.org/officeDocument/2006/relationships/slide" Target="slides/slide94.xml"/><Relationship Id="rId95" Type="http://schemas.openxmlformats.org/officeDocument/2006/relationships/slide" Target="slides/slide93.xml"/><Relationship Id="rId94" Type="http://schemas.openxmlformats.org/officeDocument/2006/relationships/slide" Target="slides/slide92.xml"/><Relationship Id="rId93" Type="http://schemas.openxmlformats.org/officeDocument/2006/relationships/slide" Target="slides/slide91.xml"/><Relationship Id="rId92" Type="http://schemas.openxmlformats.org/officeDocument/2006/relationships/slide" Target="slides/slide90.xml"/><Relationship Id="rId91" Type="http://schemas.openxmlformats.org/officeDocument/2006/relationships/slide" Target="slides/slide89.xml"/><Relationship Id="rId90" Type="http://schemas.openxmlformats.org/officeDocument/2006/relationships/slide" Target="slides/slide88.xml"/><Relationship Id="rId9" Type="http://schemas.openxmlformats.org/officeDocument/2006/relationships/slide" Target="slides/slide7.xml"/><Relationship Id="rId89" Type="http://schemas.openxmlformats.org/officeDocument/2006/relationships/slide" Target="slides/slide87.xml"/><Relationship Id="rId88" Type="http://schemas.openxmlformats.org/officeDocument/2006/relationships/slide" Target="slides/slide86.xml"/><Relationship Id="rId87" Type="http://schemas.openxmlformats.org/officeDocument/2006/relationships/slide" Target="slides/slide85.xml"/><Relationship Id="rId86" Type="http://schemas.openxmlformats.org/officeDocument/2006/relationships/slide" Target="slides/slide84.xml"/><Relationship Id="rId85" Type="http://schemas.openxmlformats.org/officeDocument/2006/relationships/slide" Target="slides/slide83.xml"/><Relationship Id="rId84" Type="http://schemas.openxmlformats.org/officeDocument/2006/relationships/slide" Target="slides/slide82.xml"/><Relationship Id="rId83" Type="http://schemas.openxmlformats.org/officeDocument/2006/relationships/slide" Target="slides/slide81.xml"/><Relationship Id="rId82" Type="http://schemas.openxmlformats.org/officeDocument/2006/relationships/slide" Target="slides/slide80.xml"/><Relationship Id="rId81" Type="http://schemas.openxmlformats.org/officeDocument/2006/relationships/slide" Target="slides/slide79.xml"/><Relationship Id="rId80" Type="http://schemas.openxmlformats.org/officeDocument/2006/relationships/slide" Target="slides/slide78.xml"/><Relationship Id="rId8" Type="http://schemas.openxmlformats.org/officeDocument/2006/relationships/slide" Target="slides/slide6.xml"/><Relationship Id="rId79" Type="http://schemas.openxmlformats.org/officeDocument/2006/relationships/slide" Target="slides/slide77.xml"/><Relationship Id="rId78" Type="http://schemas.openxmlformats.org/officeDocument/2006/relationships/slide" Target="slides/slide76.xml"/><Relationship Id="rId77" Type="http://schemas.openxmlformats.org/officeDocument/2006/relationships/slide" Target="slides/slide75.xml"/><Relationship Id="rId76" Type="http://schemas.openxmlformats.org/officeDocument/2006/relationships/slide" Target="slides/slide74.xml"/><Relationship Id="rId75" Type="http://schemas.openxmlformats.org/officeDocument/2006/relationships/slide" Target="slides/slide73.xml"/><Relationship Id="rId74" Type="http://schemas.openxmlformats.org/officeDocument/2006/relationships/slide" Target="slides/slide72.xml"/><Relationship Id="rId73" Type="http://schemas.openxmlformats.org/officeDocument/2006/relationships/slide" Target="slides/slide71.xml"/><Relationship Id="rId72" Type="http://schemas.openxmlformats.org/officeDocument/2006/relationships/slide" Target="slides/slide70.xml"/><Relationship Id="rId71" Type="http://schemas.openxmlformats.org/officeDocument/2006/relationships/slide" Target="slides/slide69.xml"/><Relationship Id="rId70" Type="http://schemas.openxmlformats.org/officeDocument/2006/relationships/slide" Target="slides/slide68.xml"/><Relationship Id="rId7" Type="http://schemas.openxmlformats.org/officeDocument/2006/relationships/slide" Target="slides/slide5.xml"/><Relationship Id="rId69" Type="http://schemas.openxmlformats.org/officeDocument/2006/relationships/slide" Target="slides/slide67.xml"/><Relationship Id="rId68" Type="http://schemas.openxmlformats.org/officeDocument/2006/relationships/slide" Target="slides/slide66.xml"/><Relationship Id="rId67" Type="http://schemas.openxmlformats.org/officeDocument/2006/relationships/slide" Target="slides/slide65.xml"/><Relationship Id="rId66" Type="http://schemas.openxmlformats.org/officeDocument/2006/relationships/slide" Target="slides/slide64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1" Type="http://schemas.openxmlformats.org/officeDocument/2006/relationships/tags" Target="tags/tag927.xml"/><Relationship Id="rId110" Type="http://schemas.openxmlformats.org/officeDocument/2006/relationships/commentAuthors" Target="commentAuthors.xml"/><Relationship Id="rId11" Type="http://schemas.openxmlformats.org/officeDocument/2006/relationships/slide" Target="slides/slide9.xml"/><Relationship Id="rId109" Type="http://schemas.openxmlformats.org/officeDocument/2006/relationships/tableStyles" Target="tableStyles.xml"/><Relationship Id="rId108" Type="http://schemas.openxmlformats.org/officeDocument/2006/relationships/viewProps" Target="viewProps.xml"/><Relationship Id="rId107" Type="http://schemas.openxmlformats.org/officeDocument/2006/relationships/presProps" Target="presProps.xml"/><Relationship Id="rId106" Type="http://schemas.openxmlformats.org/officeDocument/2006/relationships/slide" Target="slides/slide103.xml"/><Relationship Id="rId105" Type="http://schemas.openxmlformats.org/officeDocument/2006/relationships/slide" Target="slides/slide102.xml"/><Relationship Id="rId104" Type="http://schemas.openxmlformats.org/officeDocument/2006/relationships/slide" Target="slides/slide101.xml"/><Relationship Id="rId103" Type="http://schemas.openxmlformats.org/officeDocument/2006/relationships/slide" Target="slides/slide100.xml"/><Relationship Id="rId102" Type="http://schemas.openxmlformats.org/officeDocument/2006/relationships/slide" Target="slides/slide99.xml"/><Relationship Id="rId101" Type="http://schemas.openxmlformats.org/officeDocument/2006/relationships/slide" Target="slides/slide98.xml"/><Relationship Id="rId100" Type="http://schemas.openxmlformats.org/officeDocument/2006/relationships/slide" Target="slides/slide97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  <a:r>
              <a:rPr lang="zh-CN">
                <a:solidFill>
                  <a:schemeClr val="accent1"/>
                </a:solidFill>
              </a:rPr>
              <a:t>事务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zh-CN">
                <a:solidFill>
                  <a:schemeClr val="accent1"/>
                </a:solidFill>
              </a:rPr>
              <a:t>是否可见</a:t>
            </a:r>
            <a:endParaRPr lang="zh-CN">
              <a:solidFill>
                <a:schemeClr val="accent1"/>
              </a:solidFill>
            </a:endParaRPr>
          </a:p>
        </c:rich>
      </c:tx>
      <c:layout>
        <c:manualLayout>
          <c:xMode val="edge"/>
          <c:yMode val="edge"/>
          <c:x val="0.4213671875"/>
          <c:y val="0.0140624991349348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stockChart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Sheet1!$A$2:$A$6</c:f>
              <c:numCache>
                <c:formatCode>h:mm</c:formatCode>
                <c:ptCount val="5"/>
                <c:pt idx="0" c:formatCode="h:mm">
                  <c:v>0.458333333333333</c:v>
                </c:pt>
                <c:pt idx="1" c:formatCode="h:mm">
                  <c:v>0.5</c:v>
                </c:pt>
                <c:pt idx="2" c:formatCode="h:mm">
                  <c:v>0.541666666666667</c:v>
                </c:pt>
                <c:pt idx="3" c:formatCode="h:mm">
                  <c:v>0.569444444444444</c:v>
                </c:pt>
                <c:pt idx="4" c:formatCode="h:mm">
                  <c:v>0.923611111111111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22</c:v>
                </c:pt>
                <c:pt idx="1">
                  <c:v>25</c:v>
                </c:pt>
                <c:pt idx="2">
                  <c:v>38</c:v>
                </c:pt>
                <c:pt idx="3">
                  <c:v>50</c:v>
                </c:pt>
                <c:pt idx="4">
                  <c:v>55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列2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Sheet1!$A$2:$A$6</c:f>
              <c:numCache>
                <c:formatCode>h:mm</c:formatCode>
                <c:ptCount val="5"/>
                <c:pt idx="0" c:formatCode="h:mm">
                  <c:v>0.458333333333333</c:v>
                </c:pt>
                <c:pt idx="1" c:formatCode="h:mm">
                  <c:v>0.5</c:v>
                </c:pt>
                <c:pt idx="2" c:formatCode="h:mm">
                  <c:v>0.541666666666667</c:v>
                </c:pt>
                <c:pt idx="3" c:formatCode="h:mm">
                  <c:v>0.569444444444444</c:v>
                </c:pt>
                <c:pt idx="4" c:formatCode="h:mm">
                  <c:v>0.923611111111111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66</c:v>
                </c:pt>
                <c:pt idx="1">
                  <c:v>66</c:v>
                </c:pt>
                <c:pt idx="2">
                  <c:v>66</c:v>
                </c:pt>
                <c:pt idx="3">
                  <c:v>66</c:v>
                </c:pt>
                <c:pt idx="4">
                  <c:v>66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列3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Sheet1!$A$2:$A$6</c:f>
              <c:numCache>
                <c:formatCode>h:mm</c:formatCode>
                <c:ptCount val="5"/>
                <c:pt idx="0" c:formatCode="h:mm">
                  <c:v>0.458333333333333</c:v>
                </c:pt>
                <c:pt idx="1" c:formatCode="h:mm">
                  <c:v>0.5</c:v>
                </c:pt>
                <c:pt idx="2" c:formatCode="h:mm">
                  <c:v>0.541666666666667</c:v>
                </c:pt>
                <c:pt idx="3" c:formatCode="h:mm">
                  <c:v>0.569444444444444</c:v>
                </c:pt>
                <c:pt idx="4" c:formatCode="h:mm">
                  <c:v>0.923611111111111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列4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Sheet1!$A$2:$A$6</c:f>
              <c:numCache>
                <c:formatCode>h:mm</c:formatCode>
                <c:ptCount val="5"/>
                <c:pt idx="0" c:formatCode="h:mm">
                  <c:v>0.458333333333333</c:v>
                </c:pt>
                <c:pt idx="1" c:formatCode="h:mm">
                  <c:v>0.5</c:v>
                </c:pt>
                <c:pt idx="2" c:formatCode="h:mm">
                  <c:v>0.541666666666667</c:v>
                </c:pt>
                <c:pt idx="3" c:formatCode="h:mm">
                  <c:v>0.569444444444444</c:v>
                </c:pt>
                <c:pt idx="4" c:formatCode="h:mm">
                  <c:v>0.923611111111111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11</c:v>
                </c:pt>
                <c:pt idx="1">
                  <c:v>14</c:v>
                </c:pt>
                <c:pt idx="2">
                  <c:v>22</c:v>
                </c:pt>
                <c:pt idx="3">
                  <c:v>26</c:v>
                </c:pt>
                <c:pt idx="4">
                  <c:v>35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upDownBars>
          <c:gapWidth val="150"/>
          <c:upBars>
            <c:spPr>
              <a:solidFill>
                <a:schemeClr val="lt1"/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upBars>
          <c:downBars>
            <c:spPr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downBars>
        </c:upDownBars>
        <c:axId val="848204896"/>
        <c:axId val="848213096"/>
      </c:stockChart>
      <c:catAx>
        <c:axId val="848204896"/>
        <c:scaling>
          <c:orientation val="minMax"/>
        </c:scaling>
        <c:delete val="0"/>
        <c:axPos val="b"/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>
            <a:glow rad="63500">
              <a:schemeClr val="bg2">
                <a:alpha val="40000"/>
              </a:schemeClr>
            </a:glo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</a:p>
        </c:txPr>
        <c:crossAx val="848213096"/>
        <c:crosses val="autoZero"/>
        <c:auto val="1"/>
        <c:lblAlgn val="ctr"/>
        <c:lblOffset val="100"/>
        <c:noMultiLvlLbl val="0"/>
      </c:catAx>
      <c:valAx>
        <c:axId val="848213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bg1"/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</a:p>
        </c:txPr>
        <c:crossAx val="848204896"/>
        <c:crosses val="autoZero"/>
        <c:crossBetween val="between"/>
      </c:valAx>
      <c:spPr>
        <a:noFill/>
        <a:ln>
          <a:solidFill>
            <a:schemeClr val="tx1">
              <a:lumMod val="75000"/>
              <a:lumOff val="25000"/>
            </a:schemeClr>
          </a:solidFill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lang="zh-CN" sz="100" b="0" i="0" u="none" strike="noStrike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lang="zh-CN" sz="100" b="0" i="0" u="none" strike="noStrike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lang="zh-CN" sz="100" b="0" i="0" u="none" strike="noStrike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lang="zh-CN" sz="100" b="0" i="0" u="none" strike="noStrike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00" b="0" i="0" u="none" strike="noStrike" kern="1200" baseline="0">
              <a:solidFill>
                <a:schemeClr val="accent1"/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accent1"/>
          </a:solidFill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webp>
</file>

<file path=ppt/media/image28.png>
</file>

<file path=ppt/media/image29.jpeg>
</file>

<file path=ppt/media/image3.png>
</file>

<file path=ppt/media/image30.png>
</file>

<file path=ppt/media/image31.wdp>
</file>

<file path=ppt/media/image32.png>
</file>

<file path=ppt/media/image3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ags" Target="../tags/tag2.xml"/><Relationship Id="rId8" Type="http://schemas.openxmlformats.org/officeDocument/2006/relationships/image" Target="../media/image4.jpeg"/><Relationship Id="rId7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tags" Target="../tags/tag3.xml"/><Relationship Id="rId10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2021ppt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81330" y="6330315"/>
            <a:ext cx="3134360" cy="125730"/>
          </a:xfrm>
          <a:prstGeom prst="rect">
            <a:avLst/>
          </a:prstGeom>
        </p:spPr>
      </p:pic>
      <p:pic>
        <p:nvPicPr>
          <p:cNvPr id="7" name="图片 6" descr="微信图片_20210512104802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81330" y="385445"/>
            <a:ext cx="1118235" cy="333375"/>
          </a:xfrm>
          <a:prstGeom prst="rect">
            <a:avLst/>
          </a:prstGeom>
        </p:spPr>
      </p:pic>
      <p:pic>
        <p:nvPicPr>
          <p:cNvPr id="9218" name="图片 4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 userDrawn="1"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0261600" y="2736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1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tags" Target="../tags/tag4.xml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309.xml"/><Relationship Id="rId8" Type="http://schemas.openxmlformats.org/officeDocument/2006/relationships/tags" Target="../tags/tag308.xml"/><Relationship Id="rId7" Type="http://schemas.openxmlformats.org/officeDocument/2006/relationships/tags" Target="../tags/tag307.xml"/><Relationship Id="rId6" Type="http://schemas.openxmlformats.org/officeDocument/2006/relationships/tags" Target="../tags/tag306.xml"/><Relationship Id="rId59" Type="http://schemas.openxmlformats.org/officeDocument/2006/relationships/slideLayout" Target="../slideLayouts/slideLayout1.xml"/><Relationship Id="rId58" Type="http://schemas.openxmlformats.org/officeDocument/2006/relationships/tags" Target="../tags/tag356.xml"/><Relationship Id="rId57" Type="http://schemas.openxmlformats.org/officeDocument/2006/relationships/tags" Target="../tags/tag355.xml"/><Relationship Id="rId56" Type="http://schemas.openxmlformats.org/officeDocument/2006/relationships/tags" Target="../tags/tag354.xml"/><Relationship Id="rId55" Type="http://schemas.openxmlformats.org/officeDocument/2006/relationships/tags" Target="../tags/tag353.xml"/><Relationship Id="rId54" Type="http://schemas.openxmlformats.org/officeDocument/2006/relationships/tags" Target="../tags/tag352.xml"/><Relationship Id="rId53" Type="http://schemas.openxmlformats.org/officeDocument/2006/relationships/tags" Target="../tags/tag351.xml"/><Relationship Id="rId52" Type="http://schemas.openxmlformats.org/officeDocument/2006/relationships/tags" Target="../tags/tag350.xml"/><Relationship Id="rId51" Type="http://schemas.openxmlformats.org/officeDocument/2006/relationships/tags" Target="../tags/tag349.xml"/><Relationship Id="rId50" Type="http://schemas.openxmlformats.org/officeDocument/2006/relationships/tags" Target="../tags/tag348.xml"/><Relationship Id="rId5" Type="http://schemas.openxmlformats.org/officeDocument/2006/relationships/tags" Target="../tags/tag305.xml"/><Relationship Id="rId49" Type="http://schemas.openxmlformats.org/officeDocument/2006/relationships/tags" Target="../tags/tag347.xml"/><Relationship Id="rId48" Type="http://schemas.openxmlformats.org/officeDocument/2006/relationships/tags" Target="../tags/tag346.xml"/><Relationship Id="rId47" Type="http://schemas.openxmlformats.org/officeDocument/2006/relationships/tags" Target="../tags/tag345.xml"/><Relationship Id="rId46" Type="http://schemas.openxmlformats.org/officeDocument/2006/relationships/tags" Target="../tags/tag344.xml"/><Relationship Id="rId45" Type="http://schemas.openxmlformats.org/officeDocument/2006/relationships/tags" Target="../tags/tag343.xml"/><Relationship Id="rId44" Type="http://schemas.openxmlformats.org/officeDocument/2006/relationships/tags" Target="../tags/tag342.xml"/><Relationship Id="rId43" Type="http://schemas.openxmlformats.org/officeDocument/2006/relationships/tags" Target="../tags/tag341.xml"/><Relationship Id="rId42" Type="http://schemas.openxmlformats.org/officeDocument/2006/relationships/tags" Target="../tags/tag340.xml"/><Relationship Id="rId41" Type="http://schemas.openxmlformats.org/officeDocument/2006/relationships/tags" Target="../tags/tag339.xml"/><Relationship Id="rId40" Type="http://schemas.openxmlformats.org/officeDocument/2006/relationships/tags" Target="../tags/tag338.xml"/><Relationship Id="rId4" Type="http://schemas.openxmlformats.org/officeDocument/2006/relationships/tags" Target="../tags/tag304.xml"/><Relationship Id="rId39" Type="http://schemas.openxmlformats.org/officeDocument/2006/relationships/tags" Target="../tags/tag337.xml"/><Relationship Id="rId38" Type="http://schemas.openxmlformats.org/officeDocument/2006/relationships/tags" Target="../tags/tag336.xml"/><Relationship Id="rId37" Type="http://schemas.openxmlformats.org/officeDocument/2006/relationships/tags" Target="../tags/tag335.xml"/><Relationship Id="rId36" Type="http://schemas.openxmlformats.org/officeDocument/2006/relationships/tags" Target="../tags/tag334.xml"/><Relationship Id="rId35" Type="http://schemas.openxmlformats.org/officeDocument/2006/relationships/image" Target="../media/image7.png"/><Relationship Id="rId34" Type="http://schemas.openxmlformats.org/officeDocument/2006/relationships/image" Target="../media/image6.png"/><Relationship Id="rId33" Type="http://schemas.openxmlformats.org/officeDocument/2006/relationships/tags" Target="../tags/tag333.xml"/><Relationship Id="rId32" Type="http://schemas.openxmlformats.org/officeDocument/2006/relationships/tags" Target="../tags/tag332.xml"/><Relationship Id="rId31" Type="http://schemas.openxmlformats.org/officeDocument/2006/relationships/tags" Target="../tags/tag331.xml"/><Relationship Id="rId30" Type="http://schemas.openxmlformats.org/officeDocument/2006/relationships/tags" Target="../tags/tag330.xml"/><Relationship Id="rId3" Type="http://schemas.openxmlformats.org/officeDocument/2006/relationships/tags" Target="../tags/tag303.xml"/><Relationship Id="rId29" Type="http://schemas.openxmlformats.org/officeDocument/2006/relationships/tags" Target="../tags/tag329.xml"/><Relationship Id="rId28" Type="http://schemas.openxmlformats.org/officeDocument/2006/relationships/tags" Target="../tags/tag328.xml"/><Relationship Id="rId27" Type="http://schemas.openxmlformats.org/officeDocument/2006/relationships/tags" Target="../tags/tag327.xml"/><Relationship Id="rId26" Type="http://schemas.openxmlformats.org/officeDocument/2006/relationships/tags" Target="../tags/tag326.xml"/><Relationship Id="rId25" Type="http://schemas.openxmlformats.org/officeDocument/2006/relationships/tags" Target="../tags/tag325.xml"/><Relationship Id="rId24" Type="http://schemas.openxmlformats.org/officeDocument/2006/relationships/tags" Target="../tags/tag324.xml"/><Relationship Id="rId23" Type="http://schemas.openxmlformats.org/officeDocument/2006/relationships/tags" Target="../tags/tag323.xml"/><Relationship Id="rId22" Type="http://schemas.openxmlformats.org/officeDocument/2006/relationships/tags" Target="../tags/tag322.xml"/><Relationship Id="rId21" Type="http://schemas.openxmlformats.org/officeDocument/2006/relationships/tags" Target="../tags/tag321.xml"/><Relationship Id="rId20" Type="http://schemas.openxmlformats.org/officeDocument/2006/relationships/tags" Target="../tags/tag320.xml"/><Relationship Id="rId2" Type="http://schemas.openxmlformats.org/officeDocument/2006/relationships/tags" Target="../tags/tag302.xml"/><Relationship Id="rId19" Type="http://schemas.openxmlformats.org/officeDocument/2006/relationships/tags" Target="../tags/tag319.xml"/><Relationship Id="rId18" Type="http://schemas.openxmlformats.org/officeDocument/2006/relationships/tags" Target="../tags/tag318.xml"/><Relationship Id="rId17" Type="http://schemas.openxmlformats.org/officeDocument/2006/relationships/tags" Target="../tags/tag317.xml"/><Relationship Id="rId16" Type="http://schemas.openxmlformats.org/officeDocument/2006/relationships/tags" Target="../tags/tag316.xml"/><Relationship Id="rId15" Type="http://schemas.openxmlformats.org/officeDocument/2006/relationships/tags" Target="../tags/tag315.xml"/><Relationship Id="rId14" Type="http://schemas.openxmlformats.org/officeDocument/2006/relationships/tags" Target="../tags/tag314.xml"/><Relationship Id="rId13" Type="http://schemas.openxmlformats.org/officeDocument/2006/relationships/tags" Target="../tags/tag313.xml"/><Relationship Id="rId12" Type="http://schemas.openxmlformats.org/officeDocument/2006/relationships/tags" Target="../tags/tag312.xml"/><Relationship Id="rId11" Type="http://schemas.openxmlformats.org/officeDocument/2006/relationships/tags" Target="../tags/tag311.xml"/><Relationship Id="rId10" Type="http://schemas.openxmlformats.org/officeDocument/2006/relationships/tags" Target="../tags/tag310.xml"/><Relationship Id="rId1" Type="http://schemas.openxmlformats.org/officeDocument/2006/relationships/tags" Target="../tags/tag30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58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59.xml"/></Relationships>
</file>

<file path=ppt/slides/_rels/slide102.xml.rels><?xml version="1.0" encoding="UTF-8" standalone="yes"?>
<Relationships xmlns="http://schemas.openxmlformats.org/package/2006/relationships"><Relationship Id="rId9" Type="http://schemas.openxmlformats.org/officeDocument/2006/relationships/tags" Target="../tags/tag868.xml"/><Relationship Id="rId8" Type="http://schemas.openxmlformats.org/officeDocument/2006/relationships/tags" Target="../tags/tag867.xml"/><Relationship Id="rId7" Type="http://schemas.openxmlformats.org/officeDocument/2006/relationships/tags" Target="../tags/tag866.xml"/><Relationship Id="rId6" Type="http://schemas.openxmlformats.org/officeDocument/2006/relationships/tags" Target="../tags/tag865.xml"/><Relationship Id="rId5" Type="http://schemas.openxmlformats.org/officeDocument/2006/relationships/tags" Target="../tags/tag864.xml"/><Relationship Id="rId4" Type="http://schemas.openxmlformats.org/officeDocument/2006/relationships/tags" Target="../tags/tag863.xml"/><Relationship Id="rId3" Type="http://schemas.openxmlformats.org/officeDocument/2006/relationships/tags" Target="../tags/tag862.xml"/><Relationship Id="rId22" Type="http://schemas.openxmlformats.org/officeDocument/2006/relationships/notesSlide" Target="../notesSlides/notesSlide2.xml"/><Relationship Id="rId21" Type="http://schemas.openxmlformats.org/officeDocument/2006/relationships/slideLayout" Target="../slideLayouts/slideLayout3.xml"/><Relationship Id="rId20" Type="http://schemas.openxmlformats.org/officeDocument/2006/relationships/image" Target="../media/image6.png"/><Relationship Id="rId2" Type="http://schemas.openxmlformats.org/officeDocument/2006/relationships/tags" Target="../tags/tag861.xml"/><Relationship Id="rId19" Type="http://schemas.openxmlformats.org/officeDocument/2006/relationships/tags" Target="../tags/tag878.xml"/><Relationship Id="rId18" Type="http://schemas.openxmlformats.org/officeDocument/2006/relationships/tags" Target="../tags/tag877.xml"/><Relationship Id="rId17" Type="http://schemas.openxmlformats.org/officeDocument/2006/relationships/tags" Target="../tags/tag876.xml"/><Relationship Id="rId16" Type="http://schemas.openxmlformats.org/officeDocument/2006/relationships/tags" Target="../tags/tag875.xml"/><Relationship Id="rId15" Type="http://schemas.openxmlformats.org/officeDocument/2006/relationships/tags" Target="../tags/tag874.xml"/><Relationship Id="rId14" Type="http://schemas.openxmlformats.org/officeDocument/2006/relationships/tags" Target="../tags/tag873.xml"/><Relationship Id="rId13" Type="http://schemas.openxmlformats.org/officeDocument/2006/relationships/tags" Target="../tags/tag872.xml"/><Relationship Id="rId12" Type="http://schemas.openxmlformats.org/officeDocument/2006/relationships/tags" Target="../tags/tag871.xml"/><Relationship Id="rId11" Type="http://schemas.openxmlformats.org/officeDocument/2006/relationships/tags" Target="../tags/tag870.xml"/><Relationship Id="rId10" Type="http://schemas.openxmlformats.org/officeDocument/2006/relationships/tags" Target="../tags/tag869.xml"/><Relationship Id="rId1" Type="http://schemas.openxmlformats.org/officeDocument/2006/relationships/tags" Target="../tags/tag860.xml"/></Relationships>
</file>

<file path=ppt/slides/_rels/slide103.xml.rels><?xml version="1.0" encoding="UTF-8" standalone="yes"?>
<Relationships xmlns="http://schemas.openxmlformats.org/package/2006/relationships"><Relationship Id="rId9" Type="http://schemas.openxmlformats.org/officeDocument/2006/relationships/tags" Target="../tags/tag887.xml"/><Relationship Id="rId8" Type="http://schemas.openxmlformats.org/officeDocument/2006/relationships/tags" Target="../tags/tag886.xml"/><Relationship Id="rId7" Type="http://schemas.openxmlformats.org/officeDocument/2006/relationships/tags" Target="../tags/tag885.xml"/><Relationship Id="rId6" Type="http://schemas.openxmlformats.org/officeDocument/2006/relationships/tags" Target="../tags/tag884.xml"/><Relationship Id="rId53" Type="http://schemas.openxmlformats.org/officeDocument/2006/relationships/notesSlide" Target="../notesSlides/notesSlide3.xml"/><Relationship Id="rId52" Type="http://schemas.openxmlformats.org/officeDocument/2006/relationships/slideLayout" Target="../slideLayouts/slideLayout3.xml"/><Relationship Id="rId51" Type="http://schemas.openxmlformats.org/officeDocument/2006/relationships/image" Target="../media/image6.png"/><Relationship Id="rId50" Type="http://schemas.openxmlformats.org/officeDocument/2006/relationships/tags" Target="../tags/tag926.xml"/><Relationship Id="rId5" Type="http://schemas.openxmlformats.org/officeDocument/2006/relationships/tags" Target="../tags/tag883.xml"/><Relationship Id="rId49" Type="http://schemas.openxmlformats.org/officeDocument/2006/relationships/image" Target="../media/image33.png"/><Relationship Id="rId48" Type="http://schemas.openxmlformats.org/officeDocument/2006/relationships/tags" Target="../tags/tag925.xml"/><Relationship Id="rId47" Type="http://schemas.openxmlformats.org/officeDocument/2006/relationships/tags" Target="../tags/tag924.xml"/><Relationship Id="rId46" Type="http://schemas.openxmlformats.org/officeDocument/2006/relationships/image" Target="../media/image32.png"/><Relationship Id="rId45" Type="http://schemas.openxmlformats.org/officeDocument/2006/relationships/tags" Target="../tags/tag923.xml"/><Relationship Id="rId44" Type="http://schemas.openxmlformats.org/officeDocument/2006/relationships/tags" Target="../tags/tag922.xml"/><Relationship Id="rId43" Type="http://schemas.openxmlformats.org/officeDocument/2006/relationships/tags" Target="../tags/tag921.xml"/><Relationship Id="rId42" Type="http://schemas.openxmlformats.org/officeDocument/2006/relationships/tags" Target="../tags/tag920.xml"/><Relationship Id="rId41" Type="http://schemas.openxmlformats.org/officeDocument/2006/relationships/tags" Target="../tags/tag919.xml"/><Relationship Id="rId40" Type="http://schemas.openxmlformats.org/officeDocument/2006/relationships/tags" Target="../tags/tag918.xml"/><Relationship Id="rId4" Type="http://schemas.openxmlformats.org/officeDocument/2006/relationships/tags" Target="../tags/tag882.xml"/><Relationship Id="rId39" Type="http://schemas.openxmlformats.org/officeDocument/2006/relationships/tags" Target="../tags/tag917.xml"/><Relationship Id="rId38" Type="http://schemas.openxmlformats.org/officeDocument/2006/relationships/tags" Target="../tags/tag916.xml"/><Relationship Id="rId37" Type="http://schemas.openxmlformats.org/officeDocument/2006/relationships/tags" Target="../tags/tag915.xml"/><Relationship Id="rId36" Type="http://schemas.openxmlformats.org/officeDocument/2006/relationships/tags" Target="../tags/tag914.xml"/><Relationship Id="rId35" Type="http://schemas.openxmlformats.org/officeDocument/2006/relationships/tags" Target="../tags/tag913.xml"/><Relationship Id="rId34" Type="http://schemas.openxmlformats.org/officeDocument/2006/relationships/tags" Target="../tags/tag912.xml"/><Relationship Id="rId33" Type="http://schemas.openxmlformats.org/officeDocument/2006/relationships/tags" Target="../tags/tag911.xml"/><Relationship Id="rId32" Type="http://schemas.openxmlformats.org/officeDocument/2006/relationships/tags" Target="../tags/tag910.xml"/><Relationship Id="rId31" Type="http://schemas.openxmlformats.org/officeDocument/2006/relationships/tags" Target="../tags/tag909.xml"/><Relationship Id="rId30" Type="http://schemas.openxmlformats.org/officeDocument/2006/relationships/tags" Target="../tags/tag908.xml"/><Relationship Id="rId3" Type="http://schemas.openxmlformats.org/officeDocument/2006/relationships/tags" Target="../tags/tag881.xml"/><Relationship Id="rId29" Type="http://schemas.openxmlformats.org/officeDocument/2006/relationships/tags" Target="../tags/tag907.xml"/><Relationship Id="rId28" Type="http://schemas.openxmlformats.org/officeDocument/2006/relationships/tags" Target="../tags/tag906.xml"/><Relationship Id="rId27" Type="http://schemas.openxmlformats.org/officeDocument/2006/relationships/tags" Target="../tags/tag905.xml"/><Relationship Id="rId26" Type="http://schemas.openxmlformats.org/officeDocument/2006/relationships/tags" Target="../tags/tag904.xml"/><Relationship Id="rId25" Type="http://schemas.openxmlformats.org/officeDocument/2006/relationships/tags" Target="../tags/tag903.xml"/><Relationship Id="rId24" Type="http://schemas.openxmlformats.org/officeDocument/2006/relationships/tags" Target="../tags/tag902.xml"/><Relationship Id="rId23" Type="http://schemas.openxmlformats.org/officeDocument/2006/relationships/tags" Target="../tags/tag901.xml"/><Relationship Id="rId22" Type="http://schemas.openxmlformats.org/officeDocument/2006/relationships/tags" Target="../tags/tag900.xml"/><Relationship Id="rId21" Type="http://schemas.openxmlformats.org/officeDocument/2006/relationships/tags" Target="../tags/tag899.xml"/><Relationship Id="rId20" Type="http://schemas.openxmlformats.org/officeDocument/2006/relationships/tags" Target="../tags/tag898.xml"/><Relationship Id="rId2" Type="http://schemas.openxmlformats.org/officeDocument/2006/relationships/tags" Target="../tags/tag880.xml"/><Relationship Id="rId19" Type="http://schemas.openxmlformats.org/officeDocument/2006/relationships/tags" Target="../tags/tag897.xml"/><Relationship Id="rId18" Type="http://schemas.openxmlformats.org/officeDocument/2006/relationships/tags" Target="../tags/tag896.xml"/><Relationship Id="rId17" Type="http://schemas.openxmlformats.org/officeDocument/2006/relationships/tags" Target="../tags/tag895.xml"/><Relationship Id="rId16" Type="http://schemas.openxmlformats.org/officeDocument/2006/relationships/tags" Target="../tags/tag894.xml"/><Relationship Id="rId15" Type="http://schemas.openxmlformats.org/officeDocument/2006/relationships/tags" Target="../tags/tag893.xml"/><Relationship Id="rId14" Type="http://schemas.openxmlformats.org/officeDocument/2006/relationships/tags" Target="../tags/tag892.xml"/><Relationship Id="rId13" Type="http://schemas.openxmlformats.org/officeDocument/2006/relationships/tags" Target="../tags/tag891.xml"/><Relationship Id="rId12" Type="http://schemas.openxmlformats.org/officeDocument/2006/relationships/tags" Target="../tags/tag890.xml"/><Relationship Id="rId11" Type="http://schemas.openxmlformats.org/officeDocument/2006/relationships/tags" Target="../tags/tag889.xml"/><Relationship Id="rId10" Type="http://schemas.openxmlformats.org/officeDocument/2006/relationships/tags" Target="../tags/tag888.xml"/><Relationship Id="rId1" Type="http://schemas.openxmlformats.org/officeDocument/2006/relationships/tags" Target="../tags/tag879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357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tags" Target="../tags/tag360.xml"/><Relationship Id="rId2" Type="http://schemas.openxmlformats.org/officeDocument/2006/relationships/tags" Target="../tags/tag359.xml"/><Relationship Id="rId1" Type="http://schemas.openxmlformats.org/officeDocument/2006/relationships/tags" Target="../tags/tag358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361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tags" Target="../tags/tag36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tags" Target="../tags/tag363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364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72.xml"/><Relationship Id="rId8" Type="http://schemas.openxmlformats.org/officeDocument/2006/relationships/tags" Target="../tags/tag371.xml"/><Relationship Id="rId7" Type="http://schemas.openxmlformats.org/officeDocument/2006/relationships/tags" Target="../tags/tag370.xml"/><Relationship Id="rId6" Type="http://schemas.openxmlformats.org/officeDocument/2006/relationships/tags" Target="../tags/tag369.xml"/><Relationship Id="rId5" Type="http://schemas.openxmlformats.org/officeDocument/2006/relationships/tags" Target="../tags/tag368.xml"/><Relationship Id="rId4" Type="http://schemas.openxmlformats.org/officeDocument/2006/relationships/tags" Target="../tags/tag367.xml"/><Relationship Id="rId3" Type="http://schemas.openxmlformats.org/officeDocument/2006/relationships/tags" Target="../tags/tag366.xml"/><Relationship Id="rId2" Type="http://schemas.openxmlformats.org/officeDocument/2006/relationships/image" Target="../media/image6.png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380.xml"/><Relationship Id="rId16" Type="http://schemas.openxmlformats.org/officeDocument/2006/relationships/tags" Target="../tags/tag379.xml"/><Relationship Id="rId15" Type="http://schemas.openxmlformats.org/officeDocument/2006/relationships/tags" Target="../tags/tag378.xml"/><Relationship Id="rId14" Type="http://schemas.openxmlformats.org/officeDocument/2006/relationships/tags" Target="../tags/tag377.xml"/><Relationship Id="rId13" Type="http://schemas.openxmlformats.org/officeDocument/2006/relationships/tags" Target="../tags/tag376.xml"/><Relationship Id="rId12" Type="http://schemas.openxmlformats.org/officeDocument/2006/relationships/tags" Target="../tags/tag375.xml"/><Relationship Id="rId11" Type="http://schemas.openxmlformats.org/officeDocument/2006/relationships/tags" Target="../tags/tag374.xml"/><Relationship Id="rId10" Type="http://schemas.openxmlformats.org/officeDocument/2006/relationships/tags" Target="../tags/tag373.xml"/><Relationship Id="rId1" Type="http://schemas.openxmlformats.org/officeDocument/2006/relationships/tags" Target="../tags/tag365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381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6" Type="http://schemas.openxmlformats.org/officeDocument/2006/relationships/tags" Target="../tags/tag387.xml"/><Relationship Id="rId5" Type="http://schemas.openxmlformats.org/officeDocument/2006/relationships/tags" Target="../tags/tag386.xml"/><Relationship Id="rId4" Type="http://schemas.openxmlformats.org/officeDocument/2006/relationships/tags" Target="../tags/tag385.xml"/><Relationship Id="rId3" Type="http://schemas.openxmlformats.org/officeDocument/2006/relationships/tags" Target="../tags/tag384.xml"/><Relationship Id="rId2" Type="http://schemas.openxmlformats.org/officeDocument/2006/relationships/tags" Target="../tags/tag383.xml"/><Relationship Id="rId1" Type="http://schemas.openxmlformats.org/officeDocument/2006/relationships/tags" Target="../tags/tag38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2" Type="http://schemas.openxmlformats.org/officeDocument/2006/relationships/slideLayout" Target="../slideLayouts/slideLayout2.xml"/><Relationship Id="rId21" Type="http://schemas.openxmlformats.org/officeDocument/2006/relationships/tags" Target="../tags/tag24.xml"/><Relationship Id="rId20" Type="http://schemas.openxmlformats.org/officeDocument/2006/relationships/tags" Target="../tags/tag23.xml"/><Relationship Id="rId2" Type="http://schemas.openxmlformats.org/officeDocument/2006/relationships/image" Target="../media/image6.png"/><Relationship Id="rId19" Type="http://schemas.openxmlformats.org/officeDocument/2006/relationships/tags" Target="../tags/tag22.xml"/><Relationship Id="rId18" Type="http://schemas.openxmlformats.org/officeDocument/2006/relationships/tags" Target="../tags/tag21.xml"/><Relationship Id="rId17" Type="http://schemas.openxmlformats.org/officeDocument/2006/relationships/tags" Target="../tags/tag20.xml"/><Relationship Id="rId16" Type="http://schemas.openxmlformats.org/officeDocument/2006/relationships/tags" Target="../tags/tag19.xml"/><Relationship Id="rId15" Type="http://schemas.openxmlformats.org/officeDocument/2006/relationships/tags" Target="../tags/tag18.xml"/><Relationship Id="rId14" Type="http://schemas.openxmlformats.org/officeDocument/2006/relationships/tags" Target="../tags/tag17.xml"/><Relationship Id="rId13" Type="http://schemas.openxmlformats.org/officeDocument/2006/relationships/tags" Target="../tags/tag16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tags" Target="../tags/tag5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388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396.xml"/><Relationship Id="rId8" Type="http://schemas.openxmlformats.org/officeDocument/2006/relationships/tags" Target="../tags/tag395.xml"/><Relationship Id="rId7" Type="http://schemas.openxmlformats.org/officeDocument/2006/relationships/tags" Target="../tags/tag394.xml"/><Relationship Id="rId6" Type="http://schemas.openxmlformats.org/officeDocument/2006/relationships/tags" Target="../tags/tag393.xml"/><Relationship Id="rId5" Type="http://schemas.openxmlformats.org/officeDocument/2006/relationships/tags" Target="../tags/tag392.xml"/><Relationship Id="rId4" Type="http://schemas.openxmlformats.org/officeDocument/2006/relationships/tags" Target="../tags/tag391.xml"/><Relationship Id="rId3" Type="http://schemas.openxmlformats.org/officeDocument/2006/relationships/tags" Target="../tags/tag390.xml"/><Relationship Id="rId2" Type="http://schemas.openxmlformats.org/officeDocument/2006/relationships/image" Target="../media/image6.png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405.xml"/><Relationship Id="rId17" Type="http://schemas.openxmlformats.org/officeDocument/2006/relationships/tags" Target="../tags/tag404.xml"/><Relationship Id="rId16" Type="http://schemas.openxmlformats.org/officeDocument/2006/relationships/tags" Target="../tags/tag403.xml"/><Relationship Id="rId15" Type="http://schemas.openxmlformats.org/officeDocument/2006/relationships/tags" Target="../tags/tag402.xml"/><Relationship Id="rId14" Type="http://schemas.openxmlformats.org/officeDocument/2006/relationships/tags" Target="../tags/tag401.xml"/><Relationship Id="rId13" Type="http://schemas.openxmlformats.org/officeDocument/2006/relationships/tags" Target="../tags/tag400.xml"/><Relationship Id="rId12" Type="http://schemas.openxmlformats.org/officeDocument/2006/relationships/tags" Target="../tags/tag399.xml"/><Relationship Id="rId11" Type="http://schemas.openxmlformats.org/officeDocument/2006/relationships/tags" Target="../tags/tag398.xml"/><Relationship Id="rId10" Type="http://schemas.openxmlformats.org/officeDocument/2006/relationships/tags" Target="../tags/tag397.xml"/><Relationship Id="rId1" Type="http://schemas.openxmlformats.org/officeDocument/2006/relationships/tags" Target="../tags/tag389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406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23.xml.rels><?xml version="1.0" encoding="UTF-8" standalone="yes"?>
<Relationships xmlns="http://schemas.openxmlformats.org/package/2006/relationships"><Relationship Id="rId95" Type="http://schemas.openxmlformats.org/officeDocument/2006/relationships/slideLayout" Target="../slideLayouts/slideLayout1.xml"/><Relationship Id="rId94" Type="http://schemas.openxmlformats.org/officeDocument/2006/relationships/image" Target="../media/image6.png"/><Relationship Id="rId93" Type="http://schemas.openxmlformats.org/officeDocument/2006/relationships/tags" Target="../tags/tag499.xml"/><Relationship Id="rId92" Type="http://schemas.openxmlformats.org/officeDocument/2006/relationships/tags" Target="../tags/tag498.xml"/><Relationship Id="rId91" Type="http://schemas.openxmlformats.org/officeDocument/2006/relationships/tags" Target="../tags/tag497.xml"/><Relationship Id="rId90" Type="http://schemas.openxmlformats.org/officeDocument/2006/relationships/tags" Target="../tags/tag496.xml"/><Relationship Id="rId9" Type="http://schemas.openxmlformats.org/officeDocument/2006/relationships/tags" Target="../tags/tag415.xml"/><Relationship Id="rId89" Type="http://schemas.openxmlformats.org/officeDocument/2006/relationships/tags" Target="../tags/tag495.xml"/><Relationship Id="rId88" Type="http://schemas.openxmlformats.org/officeDocument/2006/relationships/tags" Target="../tags/tag494.xml"/><Relationship Id="rId87" Type="http://schemas.openxmlformats.org/officeDocument/2006/relationships/tags" Target="../tags/tag493.xml"/><Relationship Id="rId86" Type="http://schemas.openxmlformats.org/officeDocument/2006/relationships/tags" Target="../tags/tag492.xml"/><Relationship Id="rId85" Type="http://schemas.openxmlformats.org/officeDocument/2006/relationships/tags" Target="../tags/tag491.xml"/><Relationship Id="rId84" Type="http://schemas.openxmlformats.org/officeDocument/2006/relationships/tags" Target="../tags/tag490.xml"/><Relationship Id="rId83" Type="http://schemas.openxmlformats.org/officeDocument/2006/relationships/tags" Target="../tags/tag489.xml"/><Relationship Id="rId82" Type="http://schemas.openxmlformats.org/officeDocument/2006/relationships/tags" Target="../tags/tag488.xml"/><Relationship Id="rId81" Type="http://schemas.openxmlformats.org/officeDocument/2006/relationships/tags" Target="../tags/tag487.xml"/><Relationship Id="rId80" Type="http://schemas.openxmlformats.org/officeDocument/2006/relationships/tags" Target="../tags/tag486.xml"/><Relationship Id="rId8" Type="http://schemas.openxmlformats.org/officeDocument/2006/relationships/tags" Target="../tags/tag414.xml"/><Relationship Id="rId79" Type="http://schemas.openxmlformats.org/officeDocument/2006/relationships/tags" Target="../tags/tag485.xml"/><Relationship Id="rId78" Type="http://schemas.openxmlformats.org/officeDocument/2006/relationships/tags" Target="../tags/tag484.xml"/><Relationship Id="rId77" Type="http://schemas.openxmlformats.org/officeDocument/2006/relationships/tags" Target="../tags/tag483.xml"/><Relationship Id="rId76" Type="http://schemas.openxmlformats.org/officeDocument/2006/relationships/tags" Target="../tags/tag482.xml"/><Relationship Id="rId75" Type="http://schemas.openxmlformats.org/officeDocument/2006/relationships/tags" Target="../tags/tag481.xml"/><Relationship Id="rId74" Type="http://schemas.openxmlformats.org/officeDocument/2006/relationships/tags" Target="../tags/tag480.xml"/><Relationship Id="rId73" Type="http://schemas.openxmlformats.org/officeDocument/2006/relationships/tags" Target="../tags/tag479.xml"/><Relationship Id="rId72" Type="http://schemas.openxmlformats.org/officeDocument/2006/relationships/tags" Target="../tags/tag478.xml"/><Relationship Id="rId71" Type="http://schemas.openxmlformats.org/officeDocument/2006/relationships/tags" Target="../tags/tag477.xml"/><Relationship Id="rId70" Type="http://schemas.openxmlformats.org/officeDocument/2006/relationships/tags" Target="../tags/tag476.xml"/><Relationship Id="rId7" Type="http://schemas.openxmlformats.org/officeDocument/2006/relationships/tags" Target="../tags/tag413.xml"/><Relationship Id="rId69" Type="http://schemas.openxmlformats.org/officeDocument/2006/relationships/tags" Target="../tags/tag475.xml"/><Relationship Id="rId68" Type="http://schemas.openxmlformats.org/officeDocument/2006/relationships/tags" Target="../tags/tag474.xml"/><Relationship Id="rId67" Type="http://schemas.openxmlformats.org/officeDocument/2006/relationships/tags" Target="../tags/tag473.xml"/><Relationship Id="rId66" Type="http://schemas.openxmlformats.org/officeDocument/2006/relationships/tags" Target="../tags/tag472.xml"/><Relationship Id="rId65" Type="http://schemas.openxmlformats.org/officeDocument/2006/relationships/tags" Target="../tags/tag471.xml"/><Relationship Id="rId64" Type="http://schemas.openxmlformats.org/officeDocument/2006/relationships/tags" Target="../tags/tag470.xml"/><Relationship Id="rId63" Type="http://schemas.openxmlformats.org/officeDocument/2006/relationships/tags" Target="../tags/tag469.xml"/><Relationship Id="rId62" Type="http://schemas.openxmlformats.org/officeDocument/2006/relationships/tags" Target="../tags/tag468.xml"/><Relationship Id="rId61" Type="http://schemas.openxmlformats.org/officeDocument/2006/relationships/tags" Target="../tags/tag467.xml"/><Relationship Id="rId60" Type="http://schemas.openxmlformats.org/officeDocument/2006/relationships/tags" Target="../tags/tag466.xml"/><Relationship Id="rId6" Type="http://schemas.openxmlformats.org/officeDocument/2006/relationships/tags" Target="../tags/tag412.xml"/><Relationship Id="rId59" Type="http://schemas.openxmlformats.org/officeDocument/2006/relationships/tags" Target="../tags/tag465.xml"/><Relationship Id="rId58" Type="http://schemas.openxmlformats.org/officeDocument/2006/relationships/tags" Target="../tags/tag464.xml"/><Relationship Id="rId57" Type="http://schemas.openxmlformats.org/officeDocument/2006/relationships/tags" Target="../tags/tag463.xml"/><Relationship Id="rId56" Type="http://schemas.openxmlformats.org/officeDocument/2006/relationships/tags" Target="../tags/tag462.xml"/><Relationship Id="rId55" Type="http://schemas.openxmlformats.org/officeDocument/2006/relationships/tags" Target="../tags/tag461.xml"/><Relationship Id="rId54" Type="http://schemas.openxmlformats.org/officeDocument/2006/relationships/tags" Target="../tags/tag460.xml"/><Relationship Id="rId53" Type="http://schemas.openxmlformats.org/officeDocument/2006/relationships/tags" Target="../tags/tag459.xml"/><Relationship Id="rId52" Type="http://schemas.openxmlformats.org/officeDocument/2006/relationships/tags" Target="../tags/tag458.xml"/><Relationship Id="rId51" Type="http://schemas.openxmlformats.org/officeDocument/2006/relationships/tags" Target="../tags/tag457.xml"/><Relationship Id="rId50" Type="http://schemas.openxmlformats.org/officeDocument/2006/relationships/tags" Target="../tags/tag456.xml"/><Relationship Id="rId5" Type="http://schemas.openxmlformats.org/officeDocument/2006/relationships/tags" Target="../tags/tag411.xml"/><Relationship Id="rId49" Type="http://schemas.openxmlformats.org/officeDocument/2006/relationships/tags" Target="../tags/tag455.xml"/><Relationship Id="rId48" Type="http://schemas.openxmlformats.org/officeDocument/2006/relationships/tags" Target="../tags/tag454.xml"/><Relationship Id="rId47" Type="http://schemas.openxmlformats.org/officeDocument/2006/relationships/tags" Target="../tags/tag453.xml"/><Relationship Id="rId46" Type="http://schemas.openxmlformats.org/officeDocument/2006/relationships/tags" Target="../tags/tag452.xml"/><Relationship Id="rId45" Type="http://schemas.openxmlformats.org/officeDocument/2006/relationships/tags" Target="../tags/tag451.xml"/><Relationship Id="rId44" Type="http://schemas.openxmlformats.org/officeDocument/2006/relationships/tags" Target="../tags/tag450.xml"/><Relationship Id="rId43" Type="http://schemas.openxmlformats.org/officeDocument/2006/relationships/tags" Target="../tags/tag449.xml"/><Relationship Id="rId42" Type="http://schemas.openxmlformats.org/officeDocument/2006/relationships/tags" Target="../tags/tag448.xml"/><Relationship Id="rId41" Type="http://schemas.openxmlformats.org/officeDocument/2006/relationships/tags" Target="../tags/tag447.xml"/><Relationship Id="rId40" Type="http://schemas.openxmlformats.org/officeDocument/2006/relationships/tags" Target="../tags/tag446.xml"/><Relationship Id="rId4" Type="http://schemas.openxmlformats.org/officeDocument/2006/relationships/tags" Target="../tags/tag410.xml"/><Relationship Id="rId39" Type="http://schemas.openxmlformats.org/officeDocument/2006/relationships/tags" Target="../tags/tag445.xml"/><Relationship Id="rId38" Type="http://schemas.openxmlformats.org/officeDocument/2006/relationships/tags" Target="../tags/tag444.xml"/><Relationship Id="rId37" Type="http://schemas.openxmlformats.org/officeDocument/2006/relationships/tags" Target="../tags/tag443.xml"/><Relationship Id="rId36" Type="http://schemas.openxmlformats.org/officeDocument/2006/relationships/tags" Target="../tags/tag442.xml"/><Relationship Id="rId35" Type="http://schemas.openxmlformats.org/officeDocument/2006/relationships/tags" Target="../tags/tag441.xml"/><Relationship Id="rId34" Type="http://schemas.openxmlformats.org/officeDocument/2006/relationships/tags" Target="../tags/tag440.xml"/><Relationship Id="rId33" Type="http://schemas.openxmlformats.org/officeDocument/2006/relationships/tags" Target="../tags/tag439.xml"/><Relationship Id="rId32" Type="http://schemas.openxmlformats.org/officeDocument/2006/relationships/tags" Target="../tags/tag438.xml"/><Relationship Id="rId31" Type="http://schemas.openxmlformats.org/officeDocument/2006/relationships/tags" Target="../tags/tag437.xml"/><Relationship Id="rId30" Type="http://schemas.openxmlformats.org/officeDocument/2006/relationships/tags" Target="../tags/tag436.xml"/><Relationship Id="rId3" Type="http://schemas.openxmlformats.org/officeDocument/2006/relationships/tags" Target="../tags/tag409.xml"/><Relationship Id="rId29" Type="http://schemas.openxmlformats.org/officeDocument/2006/relationships/tags" Target="../tags/tag435.xml"/><Relationship Id="rId28" Type="http://schemas.openxmlformats.org/officeDocument/2006/relationships/tags" Target="../tags/tag434.xml"/><Relationship Id="rId27" Type="http://schemas.openxmlformats.org/officeDocument/2006/relationships/tags" Target="../tags/tag433.xml"/><Relationship Id="rId26" Type="http://schemas.openxmlformats.org/officeDocument/2006/relationships/tags" Target="../tags/tag432.xml"/><Relationship Id="rId25" Type="http://schemas.openxmlformats.org/officeDocument/2006/relationships/tags" Target="../tags/tag431.xml"/><Relationship Id="rId24" Type="http://schemas.openxmlformats.org/officeDocument/2006/relationships/tags" Target="../tags/tag430.xml"/><Relationship Id="rId23" Type="http://schemas.openxmlformats.org/officeDocument/2006/relationships/tags" Target="../tags/tag429.xml"/><Relationship Id="rId22" Type="http://schemas.openxmlformats.org/officeDocument/2006/relationships/tags" Target="../tags/tag428.xml"/><Relationship Id="rId21" Type="http://schemas.openxmlformats.org/officeDocument/2006/relationships/tags" Target="../tags/tag427.xml"/><Relationship Id="rId20" Type="http://schemas.openxmlformats.org/officeDocument/2006/relationships/tags" Target="../tags/tag426.xml"/><Relationship Id="rId2" Type="http://schemas.openxmlformats.org/officeDocument/2006/relationships/tags" Target="../tags/tag408.xml"/><Relationship Id="rId19" Type="http://schemas.openxmlformats.org/officeDocument/2006/relationships/tags" Target="../tags/tag425.xml"/><Relationship Id="rId18" Type="http://schemas.openxmlformats.org/officeDocument/2006/relationships/tags" Target="../tags/tag424.xml"/><Relationship Id="rId17" Type="http://schemas.openxmlformats.org/officeDocument/2006/relationships/tags" Target="../tags/tag423.xml"/><Relationship Id="rId16" Type="http://schemas.openxmlformats.org/officeDocument/2006/relationships/tags" Target="../tags/tag422.xml"/><Relationship Id="rId15" Type="http://schemas.openxmlformats.org/officeDocument/2006/relationships/tags" Target="../tags/tag421.xml"/><Relationship Id="rId14" Type="http://schemas.openxmlformats.org/officeDocument/2006/relationships/tags" Target="../tags/tag420.xml"/><Relationship Id="rId13" Type="http://schemas.openxmlformats.org/officeDocument/2006/relationships/tags" Target="../tags/tag419.xml"/><Relationship Id="rId12" Type="http://schemas.openxmlformats.org/officeDocument/2006/relationships/tags" Target="../tags/tag418.xml"/><Relationship Id="rId11" Type="http://schemas.openxmlformats.org/officeDocument/2006/relationships/tags" Target="../tags/tag417.xml"/><Relationship Id="rId10" Type="http://schemas.openxmlformats.org/officeDocument/2006/relationships/tags" Target="../tags/tag416.xml"/><Relationship Id="rId1" Type="http://schemas.openxmlformats.org/officeDocument/2006/relationships/tags" Target="../tags/tag407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502.xml"/><Relationship Id="rId3" Type="http://schemas.openxmlformats.org/officeDocument/2006/relationships/tags" Target="../tags/tag501.xml"/><Relationship Id="rId2" Type="http://schemas.openxmlformats.org/officeDocument/2006/relationships/image" Target="../media/image6.png"/><Relationship Id="rId1" Type="http://schemas.openxmlformats.org/officeDocument/2006/relationships/tags" Target="../tags/tag500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03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tags" Target="../tags/tag505.xml"/><Relationship Id="rId2" Type="http://schemas.openxmlformats.org/officeDocument/2006/relationships/image" Target="../media/image6.png"/><Relationship Id="rId1" Type="http://schemas.openxmlformats.org/officeDocument/2006/relationships/tags" Target="../tags/tag504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06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tags" Target="../tags/tag508.xml"/><Relationship Id="rId2" Type="http://schemas.openxmlformats.org/officeDocument/2006/relationships/image" Target="../media/image6.png"/><Relationship Id="rId1" Type="http://schemas.openxmlformats.org/officeDocument/2006/relationships/tags" Target="../tags/tag507.xml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09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6" Type="http://schemas.openxmlformats.org/officeDocument/2006/relationships/slideLayout" Target="../slideLayouts/slideLayout2.xml"/><Relationship Id="rId85" Type="http://schemas.openxmlformats.org/officeDocument/2006/relationships/tags" Target="../tags/tag108.xml"/><Relationship Id="rId84" Type="http://schemas.openxmlformats.org/officeDocument/2006/relationships/tags" Target="../tags/tag107.xml"/><Relationship Id="rId83" Type="http://schemas.openxmlformats.org/officeDocument/2006/relationships/tags" Target="../tags/tag106.xml"/><Relationship Id="rId82" Type="http://schemas.openxmlformats.org/officeDocument/2006/relationships/tags" Target="../tags/tag105.xml"/><Relationship Id="rId81" Type="http://schemas.openxmlformats.org/officeDocument/2006/relationships/tags" Target="../tags/tag104.xml"/><Relationship Id="rId80" Type="http://schemas.openxmlformats.org/officeDocument/2006/relationships/tags" Target="../tags/tag103.xml"/><Relationship Id="rId8" Type="http://schemas.openxmlformats.org/officeDocument/2006/relationships/tags" Target="../tags/tag31.xml"/><Relationship Id="rId79" Type="http://schemas.openxmlformats.org/officeDocument/2006/relationships/tags" Target="../tags/tag102.xml"/><Relationship Id="rId78" Type="http://schemas.openxmlformats.org/officeDocument/2006/relationships/tags" Target="../tags/tag101.xml"/><Relationship Id="rId77" Type="http://schemas.openxmlformats.org/officeDocument/2006/relationships/tags" Target="../tags/tag100.xml"/><Relationship Id="rId76" Type="http://schemas.openxmlformats.org/officeDocument/2006/relationships/tags" Target="../tags/tag99.xml"/><Relationship Id="rId75" Type="http://schemas.openxmlformats.org/officeDocument/2006/relationships/tags" Target="../tags/tag98.xml"/><Relationship Id="rId74" Type="http://schemas.openxmlformats.org/officeDocument/2006/relationships/tags" Target="../tags/tag97.xml"/><Relationship Id="rId73" Type="http://schemas.openxmlformats.org/officeDocument/2006/relationships/tags" Target="../tags/tag96.xml"/><Relationship Id="rId72" Type="http://schemas.openxmlformats.org/officeDocument/2006/relationships/tags" Target="../tags/tag95.xml"/><Relationship Id="rId71" Type="http://schemas.openxmlformats.org/officeDocument/2006/relationships/tags" Target="../tags/tag94.xml"/><Relationship Id="rId70" Type="http://schemas.openxmlformats.org/officeDocument/2006/relationships/tags" Target="../tags/tag93.xml"/><Relationship Id="rId7" Type="http://schemas.openxmlformats.org/officeDocument/2006/relationships/tags" Target="../tags/tag30.xml"/><Relationship Id="rId69" Type="http://schemas.openxmlformats.org/officeDocument/2006/relationships/tags" Target="../tags/tag92.xml"/><Relationship Id="rId68" Type="http://schemas.openxmlformats.org/officeDocument/2006/relationships/tags" Target="../tags/tag91.xml"/><Relationship Id="rId67" Type="http://schemas.openxmlformats.org/officeDocument/2006/relationships/tags" Target="../tags/tag90.xml"/><Relationship Id="rId66" Type="http://schemas.openxmlformats.org/officeDocument/2006/relationships/tags" Target="../tags/tag89.xml"/><Relationship Id="rId65" Type="http://schemas.openxmlformats.org/officeDocument/2006/relationships/tags" Target="../tags/tag88.xml"/><Relationship Id="rId64" Type="http://schemas.openxmlformats.org/officeDocument/2006/relationships/tags" Target="../tags/tag87.xml"/><Relationship Id="rId63" Type="http://schemas.openxmlformats.org/officeDocument/2006/relationships/tags" Target="../tags/tag86.xml"/><Relationship Id="rId62" Type="http://schemas.openxmlformats.org/officeDocument/2006/relationships/tags" Target="../tags/tag85.xml"/><Relationship Id="rId61" Type="http://schemas.openxmlformats.org/officeDocument/2006/relationships/tags" Target="../tags/tag84.xml"/><Relationship Id="rId60" Type="http://schemas.openxmlformats.org/officeDocument/2006/relationships/tags" Target="../tags/tag83.xml"/><Relationship Id="rId6" Type="http://schemas.openxmlformats.org/officeDocument/2006/relationships/tags" Target="../tags/tag29.xml"/><Relationship Id="rId59" Type="http://schemas.openxmlformats.org/officeDocument/2006/relationships/tags" Target="../tags/tag82.xml"/><Relationship Id="rId58" Type="http://schemas.openxmlformats.org/officeDocument/2006/relationships/tags" Target="../tags/tag81.xml"/><Relationship Id="rId57" Type="http://schemas.openxmlformats.org/officeDocument/2006/relationships/tags" Target="../tags/tag80.xml"/><Relationship Id="rId56" Type="http://schemas.openxmlformats.org/officeDocument/2006/relationships/tags" Target="../tags/tag79.xml"/><Relationship Id="rId55" Type="http://schemas.openxmlformats.org/officeDocument/2006/relationships/tags" Target="../tags/tag78.xml"/><Relationship Id="rId54" Type="http://schemas.openxmlformats.org/officeDocument/2006/relationships/tags" Target="../tags/tag77.xml"/><Relationship Id="rId53" Type="http://schemas.openxmlformats.org/officeDocument/2006/relationships/tags" Target="../tags/tag76.xml"/><Relationship Id="rId52" Type="http://schemas.openxmlformats.org/officeDocument/2006/relationships/tags" Target="../tags/tag75.xml"/><Relationship Id="rId51" Type="http://schemas.openxmlformats.org/officeDocument/2006/relationships/tags" Target="../tags/tag74.xml"/><Relationship Id="rId50" Type="http://schemas.openxmlformats.org/officeDocument/2006/relationships/tags" Target="../tags/tag73.xml"/><Relationship Id="rId5" Type="http://schemas.openxmlformats.org/officeDocument/2006/relationships/tags" Target="../tags/tag28.xml"/><Relationship Id="rId49" Type="http://schemas.openxmlformats.org/officeDocument/2006/relationships/tags" Target="../tags/tag72.xml"/><Relationship Id="rId48" Type="http://schemas.openxmlformats.org/officeDocument/2006/relationships/tags" Target="../tags/tag71.xml"/><Relationship Id="rId47" Type="http://schemas.openxmlformats.org/officeDocument/2006/relationships/tags" Target="../tags/tag70.xml"/><Relationship Id="rId46" Type="http://schemas.openxmlformats.org/officeDocument/2006/relationships/tags" Target="../tags/tag69.xml"/><Relationship Id="rId45" Type="http://schemas.openxmlformats.org/officeDocument/2006/relationships/tags" Target="../tags/tag68.xml"/><Relationship Id="rId44" Type="http://schemas.openxmlformats.org/officeDocument/2006/relationships/tags" Target="../tags/tag67.xml"/><Relationship Id="rId43" Type="http://schemas.openxmlformats.org/officeDocument/2006/relationships/tags" Target="../tags/tag66.xml"/><Relationship Id="rId42" Type="http://schemas.openxmlformats.org/officeDocument/2006/relationships/tags" Target="../tags/tag65.xml"/><Relationship Id="rId41" Type="http://schemas.openxmlformats.org/officeDocument/2006/relationships/tags" Target="../tags/tag64.xml"/><Relationship Id="rId40" Type="http://schemas.openxmlformats.org/officeDocument/2006/relationships/tags" Target="../tags/tag63.xml"/><Relationship Id="rId4" Type="http://schemas.openxmlformats.org/officeDocument/2006/relationships/tags" Target="../tags/tag27.xml"/><Relationship Id="rId39" Type="http://schemas.openxmlformats.org/officeDocument/2006/relationships/tags" Target="../tags/tag62.xml"/><Relationship Id="rId38" Type="http://schemas.openxmlformats.org/officeDocument/2006/relationships/tags" Target="../tags/tag61.xml"/><Relationship Id="rId37" Type="http://schemas.openxmlformats.org/officeDocument/2006/relationships/tags" Target="../tags/tag60.xml"/><Relationship Id="rId36" Type="http://schemas.openxmlformats.org/officeDocument/2006/relationships/tags" Target="../tags/tag59.xml"/><Relationship Id="rId35" Type="http://schemas.openxmlformats.org/officeDocument/2006/relationships/tags" Target="../tags/tag58.xml"/><Relationship Id="rId34" Type="http://schemas.openxmlformats.org/officeDocument/2006/relationships/tags" Target="../tags/tag57.xml"/><Relationship Id="rId33" Type="http://schemas.openxmlformats.org/officeDocument/2006/relationships/tags" Target="../tags/tag56.xml"/><Relationship Id="rId32" Type="http://schemas.openxmlformats.org/officeDocument/2006/relationships/tags" Target="../tags/tag55.xml"/><Relationship Id="rId31" Type="http://schemas.openxmlformats.org/officeDocument/2006/relationships/tags" Target="../tags/tag54.xml"/><Relationship Id="rId30" Type="http://schemas.openxmlformats.org/officeDocument/2006/relationships/tags" Target="../tags/tag53.xml"/><Relationship Id="rId3" Type="http://schemas.openxmlformats.org/officeDocument/2006/relationships/image" Target="../media/image6.png"/><Relationship Id="rId29" Type="http://schemas.openxmlformats.org/officeDocument/2006/relationships/tags" Target="../tags/tag52.xml"/><Relationship Id="rId28" Type="http://schemas.openxmlformats.org/officeDocument/2006/relationships/tags" Target="../tags/tag51.xml"/><Relationship Id="rId27" Type="http://schemas.openxmlformats.org/officeDocument/2006/relationships/tags" Target="../tags/tag50.xml"/><Relationship Id="rId26" Type="http://schemas.openxmlformats.org/officeDocument/2006/relationships/tags" Target="../tags/tag49.xml"/><Relationship Id="rId25" Type="http://schemas.openxmlformats.org/officeDocument/2006/relationships/tags" Target="../tags/tag48.xml"/><Relationship Id="rId24" Type="http://schemas.openxmlformats.org/officeDocument/2006/relationships/tags" Target="../tags/tag47.xml"/><Relationship Id="rId23" Type="http://schemas.openxmlformats.org/officeDocument/2006/relationships/tags" Target="../tags/tag46.xml"/><Relationship Id="rId22" Type="http://schemas.openxmlformats.org/officeDocument/2006/relationships/tags" Target="../tags/tag45.xml"/><Relationship Id="rId21" Type="http://schemas.openxmlformats.org/officeDocument/2006/relationships/tags" Target="../tags/tag44.xml"/><Relationship Id="rId20" Type="http://schemas.openxmlformats.org/officeDocument/2006/relationships/tags" Target="../tags/tag43.xml"/><Relationship Id="rId2" Type="http://schemas.openxmlformats.org/officeDocument/2006/relationships/tags" Target="../tags/tag26.xml"/><Relationship Id="rId19" Type="http://schemas.openxmlformats.org/officeDocument/2006/relationships/tags" Target="../tags/tag42.xml"/><Relationship Id="rId18" Type="http://schemas.openxmlformats.org/officeDocument/2006/relationships/tags" Target="../tags/tag41.xml"/><Relationship Id="rId17" Type="http://schemas.openxmlformats.org/officeDocument/2006/relationships/tags" Target="../tags/tag40.xml"/><Relationship Id="rId16" Type="http://schemas.openxmlformats.org/officeDocument/2006/relationships/tags" Target="../tags/tag39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tags" Target="../tags/tag25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3" Type="http://schemas.openxmlformats.org/officeDocument/2006/relationships/tags" Target="../tags/tag511.xml"/><Relationship Id="rId2" Type="http://schemas.openxmlformats.org/officeDocument/2006/relationships/image" Target="../media/image6.png"/><Relationship Id="rId1" Type="http://schemas.openxmlformats.org/officeDocument/2006/relationships/tags" Target="../tags/tag510.xml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514.xml"/><Relationship Id="rId4" Type="http://schemas.openxmlformats.org/officeDocument/2006/relationships/image" Target="../media/image10.png"/><Relationship Id="rId3" Type="http://schemas.openxmlformats.org/officeDocument/2006/relationships/tags" Target="../tags/tag513.xml"/><Relationship Id="rId2" Type="http://schemas.openxmlformats.org/officeDocument/2006/relationships/image" Target="../media/image6.png"/><Relationship Id="rId1" Type="http://schemas.openxmlformats.org/officeDocument/2006/relationships/tags" Target="../tags/tag512.xml"/></Relationships>
</file>

<file path=ppt/slides/_rels/slide3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15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3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518.xml"/><Relationship Id="rId4" Type="http://schemas.openxmlformats.org/officeDocument/2006/relationships/image" Target="../media/image11.png"/><Relationship Id="rId3" Type="http://schemas.openxmlformats.org/officeDocument/2006/relationships/image" Target="../media/image6.png"/><Relationship Id="rId2" Type="http://schemas.openxmlformats.org/officeDocument/2006/relationships/tags" Target="../tags/tag517.xml"/><Relationship Id="rId1" Type="http://schemas.openxmlformats.org/officeDocument/2006/relationships/tags" Target="../tags/tag516.xml"/></Relationships>
</file>

<file path=ppt/slides/_rels/slide3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521.xml"/><Relationship Id="rId4" Type="http://schemas.openxmlformats.org/officeDocument/2006/relationships/image" Target="../media/image12.png"/><Relationship Id="rId3" Type="http://schemas.openxmlformats.org/officeDocument/2006/relationships/image" Target="../media/image6.png"/><Relationship Id="rId2" Type="http://schemas.openxmlformats.org/officeDocument/2006/relationships/tags" Target="../tags/tag520.xml"/><Relationship Id="rId1" Type="http://schemas.openxmlformats.org/officeDocument/2006/relationships/tags" Target="../tags/tag519.xml"/></Relationships>
</file>

<file path=ppt/slides/_rels/slide3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524.xml"/><Relationship Id="rId4" Type="http://schemas.openxmlformats.org/officeDocument/2006/relationships/image" Target="../media/image13.png"/><Relationship Id="rId3" Type="http://schemas.openxmlformats.org/officeDocument/2006/relationships/image" Target="../media/image6.png"/><Relationship Id="rId2" Type="http://schemas.openxmlformats.org/officeDocument/2006/relationships/tags" Target="../tags/tag523.xml"/><Relationship Id="rId1" Type="http://schemas.openxmlformats.org/officeDocument/2006/relationships/tags" Target="../tags/tag522.xml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25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37.xml.rels><?xml version="1.0" encoding="UTF-8" standalone="yes"?>
<Relationships xmlns="http://schemas.openxmlformats.org/package/2006/relationships"><Relationship Id="rId9" Type="http://schemas.openxmlformats.org/officeDocument/2006/relationships/tags" Target="../tags/tag534.xml"/><Relationship Id="rId8" Type="http://schemas.openxmlformats.org/officeDocument/2006/relationships/tags" Target="../tags/tag533.xml"/><Relationship Id="rId7" Type="http://schemas.openxmlformats.org/officeDocument/2006/relationships/tags" Target="../tags/tag532.xml"/><Relationship Id="rId6" Type="http://schemas.openxmlformats.org/officeDocument/2006/relationships/tags" Target="../tags/tag531.xml"/><Relationship Id="rId5" Type="http://schemas.openxmlformats.org/officeDocument/2006/relationships/tags" Target="../tags/tag530.xml"/><Relationship Id="rId4" Type="http://schemas.openxmlformats.org/officeDocument/2006/relationships/tags" Target="../tags/tag529.xml"/><Relationship Id="rId32" Type="http://schemas.openxmlformats.org/officeDocument/2006/relationships/slideLayout" Target="../slideLayouts/slideLayout2.xml"/><Relationship Id="rId31" Type="http://schemas.openxmlformats.org/officeDocument/2006/relationships/image" Target="../media/image6.png"/><Relationship Id="rId30" Type="http://schemas.openxmlformats.org/officeDocument/2006/relationships/tags" Target="../tags/tag555.xml"/><Relationship Id="rId3" Type="http://schemas.openxmlformats.org/officeDocument/2006/relationships/tags" Target="../tags/tag528.xml"/><Relationship Id="rId29" Type="http://schemas.openxmlformats.org/officeDocument/2006/relationships/tags" Target="../tags/tag554.xml"/><Relationship Id="rId28" Type="http://schemas.openxmlformats.org/officeDocument/2006/relationships/tags" Target="../tags/tag553.xml"/><Relationship Id="rId27" Type="http://schemas.openxmlformats.org/officeDocument/2006/relationships/tags" Target="../tags/tag552.xml"/><Relationship Id="rId26" Type="http://schemas.openxmlformats.org/officeDocument/2006/relationships/tags" Target="../tags/tag551.xml"/><Relationship Id="rId25" Type="http://schemas.openxmlformats.org/officeDocument/2006/relationships/tags" Target="../tags/tag550.xml"/><Relationship Id="rId24" Type="http://schemas.openxmlformats.org/officeDocument/2006/relationships/tags" Target="../tags/tag549.xml"/><Relationship Id="rId23" Type="http://schemas.openxmlformats.org/officeDocument/2006/relationships/tags" Target="../tags/tag548.xml"/><Relationship Id="rId22" Type="http://schemas.openxmlformats.org/officeDocument/2006/relationships/tags" Target="../tags/tag547.xml"/><Relationship Id="rId21" Type="http://schemas.openxmlformats.org/officeDocument/2006/relationships/tags" Target="../tags/tag546.xml"/><Relationship Id="rId20" Type="http://schemas.openxmlformats.org/officeDocument/2006/relationships/tags" Target="../tags/tag545.xml"/><Relationship Id="rId2" Type="http://schemas.openxmlformats.org/officeDocument/2006/relationships/tags" Target="../tags/tag527.xml"/><Relationship Id="rId19" Type="http://schemas.openxmlformats.org/officeDocument/2006/relationships/tags" Target="../tags/tag544.xml"/><Relationship Id="rId18" Type="http://schemas.openxmlformats.org/officeDocument/2006/relationships/tags" Target="../tags/tag543.xml"/><Relationship Id="rId17" Type="http://schemas.openxmlformats.org/officeDocument/2006/relationships/tags" Target="../tags/tag542.xml"/><Relationship Id="rId16" Type="http://schemas.openxmlformats.org/officeDocument/2006/relationships/tags" Target="../tags/tag541.xml"/><Relationship Id="rId15" Type="http://schemas.openxmlformats.org/officeDocument/2006/relationships/tags" Target="../tags/tag540.xml"/><Relationship Id="rId14" Type="http://schemas.openxmlformats.org/officeDocument/2006/relationships/tags" Target="../tags/tag539.xml"/><Relationship Id="rId13" Type="http://schemas.openxmlformats.org/officeDocument/2006/relationships/tags" Target="../tags/tag538.xml"/><Relationship Id="rId12" Type="http://schemas.openxmlformats.org/officeDocument/2006/relationships/tags" Target="../tags/tag537.xml"/><Relationship Id="rId11" Type="http://schemas.openxmlformats.org/officeDocument/2006/relationships/tags" Target="../tags/tag536.xml"/><Relationship Id="rId10" Type="http://schemas.openxmlformats.org/officeDocument/2006/relationships/tags" Target="../tags/tag535.xml"/><Relationship Id="rId1" Type="http://schemas.openxmlformats.org/officeDocument/2006/relationships/tags" Target="../tags/tag526.xml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56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39.xml.rels><?xml version="1.0" encoding="UTF-8" standalone="yes"?>
<Relationships xmlns="http://schemas.openxmlformats.org/package/2006/relationships"><Relationship Id="rId9" Type="http://schemas.openxmlformats.org/officeDocument/2006/relationships/tags" Target="../tags/tag564.xml"/><Relationship Id="rId8" Type="http://schemas.openxmlformats.org/officeDocument/2006/relationships/tags" Target="../tags/tag563.xml"/><Relationship Id="rId7" Type="http://schemas.openxmlformats.org/officeDocument/2006/relationships/tags" Target="../tags/tag562.xml"/><Relationship Id="rId6" Type="http://schemas.openxmlformats.org/officeDocument/2006/relationships/tags" Target="../tags/tag561.xml"/><Relationship Id="rId5" Type="http://schemas.openxmlformats.org/officeDocument/2006/relationships/tags" Target="../tags/tag560.xml"/><Relationship Id="rId4" Type="http://schemas.openxmlformats.org/officeDocument/2006/relationships/tags" Target="../tags/tag559.xml"/><Relationship Id="rId3" Type="http://schemas.openxmlformats.org/officeDocument/2006/relationships/tags" Target="../tags/tag558.xml"/><Relationship Id="rId2" Type="http://schemas.openxmlformats.org/officeDocument/2006/relationships/image" Target="../media/image6.png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565.xml"/><Relationship Id="rId1" Type="http://schemas.openxmlformats.org/officeDocument/2006/relationships/tags" Target="../tags/tag557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16.xml"/><Relationship Id="rId89" Type="http://schemas.openxmlformats.org/officeDocument/2006/relationships/slideLayout" Target="../slideLayouts/slideLayout2.xml"/><Relationship Id="rId88" Type="http://schemas.openxmlformats.org/officeDocument/2006/relationships/tags" Target="../tags/tag195.xml"/><Relationship Id="rId87" Type="http://schemas.openxmlformats.org/officeDocument/2006/relationships/tags" Target="../tags/tag194.xml"/><Relationship Id="rId86" Type="http://schemas.openxmlformats.org/officeDocument/2006/relationships/tags" Target="../tags/tag193.xml"/><Relationship Id="rId85" Type="http://schemas.openxmlformats.org/officeDocument/2006/relationships/tags" Target="../tags/tag192.xml"/><Relationship Id="rId84" Type="http://schemas.openxmlformats.org/officeDocument/2006/relationships/tags" Target="../tags/tag191.xml"/><Relationship Id="rId83" Type="http://schemas.openxmlformats.org/officeDocument/2006/relationships/tags" Target="../tags/tag190.xml"/><Relationship Id="rId82" Type="http://schemas.openxmlformats.org/officeDocument/2006/relationships/tags" Target="../tags/tag189.xml"/><Relationship Id="rId81" Type="http://schemas.openxmlformats.org/officeDocument/2006/relationships/tags" Target="../tags/tag188.xml"/><Relationship Id="rId80" Type="http://schemas.openxmlformats.org/officeDocument/2006/relationships/tags" Target="../tags/tag187.xml"/><Relationship Id="rId8" Type="http://schemas.openxmlformats.org/officeDocument/2006/relationships/tags" Target="../tags/tag115.xml"/><Relationship Id="rId79" Type="http://schemas.openxmlformats.org/officeDocument/2006/relationships/tags" Target="../tags/tag186.xml"/><Relationship Id="rId78" Type="http://schemas.openxmlformats.org/officeDocument/2006/relationships/tags" Target="../tags/tag185.xml"/><Relationship Id="rId77" Type="http://schemas.openxmlformats.org/officeDocument/2006/relationships/tags" Target="../tags/tag184.xml"/><Relationship Id="rId76" Type="http://schemas.openxmlformats.org/officeDocument/2006/relationships/tags" Target="../tags/tag183.xml"/><Relationship Id="rId75" Type="http://schemas.openxmlformats.org/officeDocument/2006/relationships/tags" Target="../tags/tag182.xml"/><Relationship Id="rId74" Type="http://schemas.openxmlformats.org/officeDocument/2006/relationships/tags" Target="../tags/tag181.xml"/><Relationship Id="rId73" Type="http://schemas.openxmlformats.org/officeDocument/2006/relationships/tags" Target="../tags/tag180.xml"/><Relationship Id="rId72" Type="http://schemas.openxmlformats.org/officeDocument/2006/relationships/tags" Target="../tags/tag179.xml"/><Relationship Id="rId71" Type="http://schemas.openxmlformats.org/officeDocument/2006/relationships/tags" Target="../tags/tag178.xml"/><Relationship Id="rId70" Type="http://schemas.openxmlformats.org/officeDocument/2006/relationships/tags" Target="../tags/tag177.xml"/><Relationship Id="rId7" Type="http://schemas.openxmlformats.org/officeDocument/2006/relationships/tags" Target="../tags/tag114.xml"/><Relationship Id="rId69" Type="http://schemas.openxmlformats.org/officeDocument/2006/relationships/tags" Target="../tags/tag176.xml"/><Relationship Id="rId68" Type="http://schemas.openxmlformats.org/officeDocument/2006/relationships/tags" Target="../tags/tag175.xml"/><Relationship Id="rId67" Type="http://schemas.openxmlformats.org/officeDocument/2006/relationships/tags" Target="../tags/tag174.xml"/><Relationship Id="rId66" Type="http://schemas.openxmlformats.org/officeDocument/2006/relationships/tags" Target="../tags/tag173.xml"/><Relationship Id="rId65" Type="http://schemas.openxmlformats.org/officeDocument/2006/relationships/tags" Target="../tags/tag172.xml"/><Relationship Id="rId64" Type="http://schemas.openxmlformats.org/officeDocument/2006/relationships/tags" Target="../tags/tag171.xml"/><Relationship Id="rId63" Type="http://schemas.openxmlformats.org/officeDocument/2006/relationships/tags" Target="../tags/tag170.xml"/><Relationship Id="rId62" Type="http://schemas.openxmlformats.org/officeDocument/2006/relationships/tags" Target="../tags/tag169.xml"/><Relationship Id="rId61" Type="http://schemas.openxmlformats.org/officeDocument/2006/relationships/tags" Target="../tags/tag168.xml"/><Relationship Id="rId60" Type="http://schemas.openxmlformats.org/officeDocument/2006/relationships/tags" Target="../tags/tag167.xml"/><Relationship Id="rId6" Type="http://schemas.openxmlformats.org/officeDocument/2006/relationships/tags" Target="../tags/tag113.xml"/><Relationship Id="rId59" Type="http://schemas.openxmlformats.org/officeDocument/2006/relationships/tags" Target="../tags/tag166.xml"/><Relationship Id="rId58" Type="http://schemas.openxmlformats.org/officeDocument/2006/relationships/tags" Target="../tags/tag165.xml"/><Relationship Id="rId57" Type="http://schemas.openxmlformats.org/officeDocument/2006/relationships/tags" Target="../tags/tag164.xml"/><Relationship Id="rId56" Type="http://schemas.openxmlformats.org/officeDocument/2006/relationships/tags" Target="../tags/tag163.xml"/><Relationship Id="rId55" Type="http://schemas.openxmlformats.org/officeDocument/2006/relationships/tags" Target="../tags/tag162.xml"/><Relationship Id="rId54" Type="http://schemas.openxmlformats.org/officeDocument/2006/relationships/tags" Target="../tags/tag161.xml"/><Relationship Id="rId53" Type="http://schemas.openxmlformats.org/officeDocument/2006/relationships/tags" Target="../tags/tag160.xml"/><Relationship Id="rId52" Type="http://schemas.openxmlformats.org/officeDocument/2006/relationships/tags" Target="../tags/tag159.xml"/><Relationship Id="rId51" Type="http://schemas.openxmlformats.org/officeDocument/2006/relationships/tags" Target="../tags/tag158.xml"/><Relationship Id="rId50" Type="http://schemas.openxmlformats.org/officeDocument/2006/relationships/tags" Target="../tags/tag157.xml"/><Relationship Id="rId5" Type="http://schemas.openxmlformats.org/officeDocument/2006/relationships/tags" Target="../tags/tag112.xml"/><Relationship Id="rId49" Type="http://schemas.openxmlformats.org/officeDocument/2006/relationships/tags" Target="../tags/tag156.xml"/><Relationship Id="rId48" Type="http://schemas.openxmlformats.org/officeDocument/2006/relationships/tags" Target="../tags/tag155.xml"/><Relationship Id="rId47" Type="http://schemas.openxmlformats.org/officeDocument/2006/relationships/tags" Target="../tags/tag154.xml"/><Relationship Id="rId46" Type="http://schemas.openxmlformats.org/officeDocument/2006/relationships/tags" Target="../tags/tag153.xml"/><Relationship Id="rId45" Type="http://schemas.openxmlformats.org/officeDocument/2006/relationships/tags" Target="../tags/tag152.xml"/><Relationship Id="rId44" Type="http://schemas.openxmlformats.org/officeDocument/2006/relationships/tags" Target="../tags/tag151.xml"/><Relationship Id="rId43" Type="http://schemas.openxmlformats.org/officeDocument/2006/relationships/tags" Target="../tags/tag150.xml"/><Relationship Id="rId42" Type="http://schemas.openxmlformats.org/officeDocument/2006/relationships/tags" Target="../tags/tag149.xml"/><Relationship Id="rId41" Type="http://schemas.openxmlformats.org/officeDocument/2006/relationships/tags" Target="../tags/tag148.xml"/><Relationship Id="rId40" Type="http://schemas.openxmlformats.org/officeDocument/2006/relationships/tags" Target="../tags/tag147.xml"/><Relationship Id="rId4" Type="http://schemas.openxmlformats.org/officeDocument/2006/relationships/tags" Target="../tags/tag111.xml"/><Relationship Id="rId39" Type="http://schemas.openxmlformats.org/officeDocument/2006/relationships/tags" Target="../tags/tag146.xml"/><Relationship Id="rId38" Type="http://schemas.openxmlformats.org/officeDocument/2006/relationships/tags" Target="../tags/tag145.xml"/><Relationship Id="rId37" Type="http://schemas.openxmlformats.org/officeDocument/2006/relationships/tags" Target="../tags/tag144.xml"/><Relationship Id="rId36" Type="http://schemas.openxmlformats.org/officeDocument/2006/relationships/tags" Target="../tags/tag143.xml"/><Relationship Id="rId35" Type="http://schemas.openxmlformats.org/officeDocument/2006/relationships/tags" Target="../tags/tag142.xml"/><Relationship Id="rId34" Type="http://schemas.openxmlformats.org/officeDocument/2006/relationships/tags" Target="../tags/tag141.xml"/><Relationship Id="rId33" Type="http://schemas.openxmlformats.org/officeDocument/2006/relationships/tags" Target="../tags/tag140.xml"/><Relationship Id="rId32" Type="http://schemas.openxmlformats.org/officeDocument/2006/relationships/tags" Target="../tags/tag139.xml"/><Relationship Id="rId31" Type="http://schemas.openxmlformats.org/officeDocument/2006/relationships/tags" Target="../tags/tag138.xml"/><Relationship Id="rId30" Type="http://schemas.openxmlformats.org/officeDocument/2006/relationships/tags" Target="../tags/tag137.xml"/><Relationship Id="rId3" Type="http://schemas.openxmlformats.org/officeDocument/2006/relationships/image" Target="../media/image6.png"/><Relationship Id="rId29" Type="http://schemas.openxmlformats.org/officeDocument/2006/relationships/tags" Target="../tags/tag136.xml"/><Relationship Id="rId28" Type="http://schemas.openxmlformats.org/officeDocument/2006/relationships/tags" Target="../tags/tag135.xml"/><Relationship Id="rId27" Type="http://schemas.openxmlformats.org/officeDocument/2006/relationships/tags" Target="../tags/tag134.xml"/><Relationship Id="rId26" Type="http://schemas.openxmlformats.org/officeDocument/2006/relationships/tags" Target="../tags/tag133.xml"/><Relationship Id="rId25" Type="http://schemas.openxmlformats.org/officeDocument/2006/relationships/tags" Target="../tags/tag132.xml"/><Relationship Id="rId24" Type="http://schemas.openxmlformats.org/officeDocument/2006/relationships/tags" Target="../tags/tag131.xml"/><Relationship Id="rId23" Type="http://schemas.openxmlformats.org/officeDocument/2006/relationships/tags" Target="../tags/tag130.xml"/><Relationship Id="rId22" Type="http://schemas.openxmlformats.org/officeDocument/2006/relationships/tags" Target="../tags/tag129.xml"/><Relationship Id="rId21" Type="http://schemas.openxmlformats.org/officeDocument/2006/relationships/tags" Target="../tags/tag128.xml"/><Relationship Id="rId20" Type="http://schemas.openxmlformats.org/officeDocument/2006/relationships/tags" Target="../tags/tag127.xml"/><Relationship Id="rId2" Type="http://schemas.openxmlformats.org/officeDocument/2006/relationships/tags" Target="../tags/tag110.xml"/><Relationship Id="rId19" Type="http://schemas.openxmlformats.org/officeDocument/2006/relationships/tags" Target="../tags/tag126.xml"/><Relationship Id="rId18" Type="http://schemas.openxmlformats.org/officeDocument/2006/relationships/tags" Target="../tags/tag125.xml"/><Relationship Id="rId17" Type="http://schemas.openxmlformats.org/officeDocument/2006/relationships/tags" Target="../tags/tag124.xml"/><Relationship Id="rId16" Type="http://schemas.openxmlformats.org/officeDocument/2006/relationships/tags" Target="../tags/tag123.xml"/><Relationship Id="rId15" Type="http://schemas.openxmlformats.org/officeDocument/2006/relationships/tags" Target="../tags/tag122.xml"/><Relationship Id="rId14" Type="http://schemas.openxmlformats.org/officeDocument/2006/relationships/tags" Target="../tags/tag121.xml"/><Relationship Id="rId13" Type="http://schemas.openxmlformats.org/officeDocument/2006/relationships/tags" Target="../tags/tag120.xml"/><Relationship Id="rId12" Type="http://schemas.openxmlformats.org/officeDocument/2006/relationships/tags" Target="../tags/tag119.xml"/><Relationship Id="rId11" Type="http://schemas.openxmlformats.org/officeDocument/2006/relationships/tags" Target="../tags/tag118.xml"/><Relationship Id="rId10" Type="http://schemas.openxmlformats.org/officeDocument/2006/relationships/tags" Target="../tags/tag117.xml"/><Relationship Id="rId1" Type="http://schemas.openxmlformats.org/officeDocument/2006/relationships/tags" Target="../tags/tag109.xml"/></Relationships>
</file>

<file path=ppt/slides/_rels/slide4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66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4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tags" Target="../tags/tag569.xml"/><Relationship Id="rId3" Type="http://schemas.openxmlformats.org/officeDocument/2006/relationships/image" Target="../media/image6.png"/><Relationship Id="rId2" Type="http://schemas.openxmlformats.org/officeDocument/2006/relationships/tags" Target="../tags/tag568.xml"/><Relationship Id="rId1" Type="http://schemas.openxmlformats.org/officeDocument/2006/relationships/tags" Target="../tags/tag567.xml"/></Relationships>
</file>

<file path=ppt/slides/_rels/slide4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tags" Target="../tags/tag572.xml"/><Relationship Id="rId3" Type="http://schemas.openxmlformats.org/officeDocument/2006/relationships/image" Target="../media/image6.png"/><Relationship Id="rId2" Type="http://schemas.openxmlformats.org/officeDocument/2006/relationships/tags" Target="../tags/tag571.xml"/><Relationship Id="rId1" Type="http://schemas.openxmlformats.org/officeDocument/2006/relationships/tags" Target="../tags/tag570.xml"/></Relationships>
</file>

<file path=ppt/slides/_rels/slide4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73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4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577.xml"/><Relationship Id="rId5" Type="http://schemas.openxmlformats.org/officeDocument/2006/relationships/tags" Target="../tags/tag576.xml"/><Relationship Id="rId4" Type="http://schemas.openxmlformats.org/officeDocument/2006/relationships/image" Target="../media/image16.png"/><Relationship Id="rId3" Type="http://schemas.openxmlformats.org/officeDocument/2006/relationships/tags" Target="../tags/tag575.xml"/><Relationship Id="rId2" Type="http://schemas.openxmlformats.org/officeDocument/2006/relationships/image" Target="../media/image6.png"/><Relationship Id="rId1" Type="http://schemas.openxmlformats.org/officeDocument/2006/relationships/tags" Target="../tags/tag574.xml"/></Relationships>
</file>

<file path=ppt/slides/_rels/slide4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78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4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image" Target="../media/image6.png"/><Relationship Id="rId2" Type="http://schemas.openxmlformats.org/officeDocument/2006/relationships/tags" Target="../tags/tag580.xml"/><Relationship Id="rId1" Type="http://schemas.openxmlformats.org/officeDocument/2006/relationships/tags" Target="../tags/tag579.xml"/></Relationships>
</file>

<file path=ppt/slides/_rels/slide4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81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48.xml.rels><?xml version="1.0" encoding="UTF-8" standalone="yes"?>
<Relationships xmlns="http://schemas.openxmlformats.org/package/2006/relationships"><Relationship Id="rId9" Type="http://schemas.openxmlformats.org/officeDocument/2006/relationships/tags" Target="../tags/tag589.xml"/><Relationship Id="rId8" Type="http://schemas.openxmlformats.org/officeDocument/2006/relationships/tags" Target="../tags/tag588.xml"/><Relationship Id="rId7" Type="http://schemas.openxmlformats.org/officeDocument/2006/relationships/tags" Target="../tags/tag587.xml"/><Relationship Id="rId6" Type="http://schemas.openxmlformats.org/officeDocument/2006/relationships/tags" Target="../tags/tag586.xml"/><Relationship Id="rId5" Type="http://schemas.openxmlformats.org/officeDocument/2006/relationships/tags" Target="../tags/tag585.xml"/><Relationship Id="rId4" Type="http://schemas.openxmlformats.org/officeDocument/2006/relationships/tags" Target="../tags/tag584.xml"/><Relationship Id="rId3" Type="http://schemas.openxmlformats.org/officeDocument/2006/relationships/tags" Target="../tags/tag583.xml"/><Relationship Id="rId2" Type="http://schemas.openxmlformats.org/officeDocument/2006/relationships/image" Target="../media/image6.png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590.xml"/><Relationship Id="rId1" Type="http://schemas.openxmlformats.org/officeDocument/2006/relationships/tags" Target="../tags/tag582.xml"/></Relationships>
</file>

<file path=ppt/slides/_rels/slide4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91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02.xml"/><Relationship Id="rId8" Type="http://schemas.openxmlformats.org/officeDocument/2006/relationships/tags" Target="../tags/tag201.xml"/><Relationship Id="rId7" Type="http://schemas.openxmlformats.org/officeDocument/2006/relationships/tags" Target="../tags/tag200.xml"/><Relationship Id="rId6" Type="http://schemas.openxmlformats.org/officeDocument/2006/relationships/tags" Target="../tags/tag199.xml"/><Relationship Id="rId5" Type="http://schemas.openxmlformats.org/officeDocument/2006/relationships/tags" Target="../tags/tag198.xml"/><Relationship Id="rId4" Type="http://schemas.openxmlformats.org/officeDocument/2006/relationships/tags" Target="../tags/tag197.xml"/><Relationship Id="rId3" Type="http://schemas.openxmlformats.org/officeDocument/2006/relationships/image" Target="../media/image6.png"/><Relationship Id="rId2" Type="http://schemas.openxmlformats.org/officeDocument/2006/relationships/tags" Target="../tags/tag196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204.xml"/><Relationship Id="rId10" Type="http://schemas.openxmlformats.org/officeDocument/2006/relationships/tags" Target="../tags/tag203.xml"/><Relationship Id="rId1" Type="http://schemas.openxmlformats.org/officeDocument/2006/relationships/chart" Target="../charts/char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59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593.xml"/></Relationships>
</file>

<file path=ppt/slides/_rels/slide5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94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5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tags" Target="../tags/tag595.xml"/></Relationships>
</file>

<file path=ppt/slides/_rels/slide5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96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597.xml"/></Relationships>
</file>

<file path=ppt/slides/_rels/slide5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599.xml"/><Relationship Id="rId3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tags" Target="../tags/tag598.xml"/></Relationships>
</file>

<file path=ppt/slides/_rels/slide5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600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5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0.png"/><Relationship Id="rId3" Type="http://schemas.openxmlformats.org/officeDocument/2006/relationships/image" Target="../media/image6.png"/><Relationship Id="rId2" Type="http://schemas.openxmlformats.org/officeDocument/2006/relationships/tags" Target="../tags/tag602.xml"/><Relationship Id="rId1" Type="http://schemas.openxmlformats.org/officeDocument/2006/relationships/tags" Target="../tags/tag601.xml"/></Relationships>
</file>

<file path=ppt/slides/_rels/slide5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1.png"/><Relationship Id="rId3" Type="http://schemas.openxmlformats.org/officeDocument/2006/relationships/image" Target="../media/image6.png"/><Relationship Id="rId2" Type="http://schemas.openxmlformats.org/officeDocument/2006/relationships/tags" Target="../tags/tag604.xml"/><Relationship Id="rId1" Type="http://schemas.openxmlformats.org/officeDocument/2006/relationships/tags" Target="../tags/tag603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12.xml"/><Relationship Id="rId8" Type="http://schemas.openxmlformats.org/officeDocument/2006/relationships/tags" Target="../tags/tag211.xml"/><Relationship Id="rId7" Type="http://schemas.openxmlformats.org/officeDocument/2006/relationships/tags" Target="../tags/tag210.xml"/><Relationship Id="rId6" Type="http://schemas.openxmlformats.org/officeDocument/2006/relationships/tags" Target="../tags/tag209.xml"/><Relationship Id="rId5" Type="http://schemas.openxmlformats.org/officeDocument/2006/relationships/tags" Target="../tags/tag208.xml"/><Relationship Id="rId4" Type="http://schemas.openxmlformats.org/officeDocument/2006/relationships/tags" Target="../tags/tag207.xml"/><Relationship Id="rId32" Type="http://schemas.openxmlformats.org/officeDocument/2006/relationships/slideLayout" Target="../slideLayouts/slideLayout1.xml"/><Relationship Id="rId31" Type="http://schemas.openxmlformats.org/officeDocument/2006/relationships/tags" Target="../tags/tag234.xml"/><Relationship Id="rId30" Type="http://schemas.openxmlformats.org/officeDocument/2006/relationships/tags" Target="../tags/tag233.xml"/><Relationship Id="rId3" Type="http://schemas.openxmlformats.org/officeDocument/2006/relationships/tags" Target="../tags/tag206.xml"/><Relationship Id="rId29" Type="http://schemas.openxmlformats.org/officeDocument/2006/relationships/tags" Target="../tags/tag232.xml"/><Relationship Id="rId28" Type="http://schemas.openxmlformats.org/officeDocument/2006/relationships/tags" Target="../tags/tag231.xml"/><Relationship Id="rId27" Type="http://schemas.openxmlformats.org/officeDocument/2006/relationships/tags" Target="../tags/tag230.xml"/><Relationship Id="rId26" Type="http://schemas.openxmlformats.org/officeDocument/2006/relationships/tags" Target="../tags/tag229.xml"/><Relationship Id="rId25" Type="http://schemas.openxmlformats.org/officeDocument/2006/relationships/tags" Target="../tags/tag228.xml"/><Relationship Id="rId24" Type="http://schemas.openxmlformats.org/officeDocument/2006/relationships/tags" Target="../tags/tag227.xml"/><Relationship Id="rId23" Type="http://schemas.openxmlformats.org/officeDocument/2006/relationships/tags" Target="../tags/tag226.xml"/><Relationship Id="rId22" Type="http://schemas.openxmlformats.org/officeDocument/2006/relationships/tags" Target="../tags/tag225.xml"/><Relationship Id="rId21" Type="http://schemas.openxmlformats.org/officeDocument/2006/relationships/tags" Target="../tags/tag224.xml"/><Relationship Id="rId20" Type="http://schemas.openxmlformats.org/officeDocument/2006/relationships/tags" Target="../tags/tag223.xml"/><Relationship Id="rId2" Type="http://schemas.openxmlformats.org/officeDocument/2006/relationships/image" Target="../media/image6.png"/><Relationship Id="rId19" Type="http://schemas.openxmlformats.org/officeDocument/2006/relationships/tags" Target="../tags/tag222.xml"/><Relationship Id="rId18" Type="http://schemas.openxmlformats.org/officeDocument/2006/relationships/tags" Target="../tags/tag221.xml"/><Relationship Id="rId17" Type="http://schemas.openxmlformats.org/officeDocument/2006/relationships/tags" Target="../tags/tag220.xml"/><Relationship Id="rId16" Type="http://schemas.openxmlformats.org/officeDocument/2006/relationships/tags" Target="../tags/tag219.xml"/><Relationship Id="rId15" Type="http://schemas.openxmlformats.org/officeDocument/2006/relationships/tags" Target="../tags/tag218.xml"/><Relationship Id="rId14" Type="http://schemas.openxmlformats.org/officeDocument/2006/relationships/tags" Target="../tags/tag217.xml"/><Relationship Id="rId13" Type="http://schemas.openxmlformats.org/officeDocument/2006/relationships/tags" Target="../tags/tag216.xml"/><Relationship Id="rId12" Type="http://schemas.openxmlformats.org/officeDocument/2006/relationships/tags" Target="../tags/tag215.xml"/><Relationship Id="rId11" Type="http://schemas.openxmlformats.org/officeDocument/2006/relationships/tags" Target="../tags/tag214.xml"/><Relationship Id="rId10" Type="http://schemas.openxmlformats.org/officeDocument/2006/relationships/tags" Target="../tags/tag213.xml"/><Relationship Id="rId1" Type="http://schemas.openxmlformats.org/officeDocument/2006/relationships/tags" Target="../tags/tag205.xml"/></Relationships>
</file>

<file path=ppt/slides/_rels/slide6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605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6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07.xml"/><Relationship Id="rId3" Type="http://schemas.openxmlformats.org/officeDocument/2006/relationships/image" Target="../media/image22.png"/><Relationship Id="rId2" Type="http://schemas.openxmlformats.org/officeDocument/2006/relationships/image" Target="../media/image6.png"/><Relationship Id="rId1" Type="http://schemas.openxmlformats.org/officeDocument/2006/relationships/tags" Target="../tags/tag606.xml"/></Relationships>
</file>

<file path=ppt/slides/_rels/slide6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608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6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tags" Target="../tags/tag610.xml"/><Relationship Id="rId1" Type="http://schemas.openxmlformats.org/officeDocument/2006/relationships/tags" Target="../tags/tag609.xml"/></Relationships>
</file>

<file path=ppt/slides/_rels/slide64.xml.rels><?xml version="1.0" encoding="UTF-8" standalone="yes"?>
<Relationships xmlns="http://schemas.openxmlformats.org/package/2006/relationships"><Relationship Id="rId9" Type="http://schemas.openxmlformats.org/officeDocument/2006/relationships/tags" Target="../tags/tag619.xml"/><Relationship Id="rId8" Type="http://schemas.openxmlformats.org/officeDocument/2006/relationships/tags" Target="../tags/tag618.xml"/><Relationship Id="rId7" Type="http://schemas.openxmlformats.org/officeDocument/2006/relationships/tags" Target="../tags/tag617.xml"/><Relationship Id="rId6" Type="http://schemas.openxmlformats.org/officeDocument/2006/relationships/tags" Target="../tags/tag616.xml"/><Relationship Id="rId5" Type="http://schemas.openxmlformats.org/officeDocument/2006/relationships/tags" Target="../tags/tag615.xml"/><Relationship Id="rId4" Type="http://schemas.openxmlformats.org/officeDocument/2006/relationships/tags" Target="../tags/tag614.xml"/><Relationship Id="rId37" Type="http://schemas.openxmlformats.org/officeDocument/2006/relationships/slideLayout" Target="../slideLayouts/slideLayout1.xml"/><Relationship Id="rId36" Type="http://schemas.openxmlformats.org/officeDocument/2006/relationships/tags" Target="../tags/tag644.xml"/><Relationship Id="rId35" Type="http://schemas.openxmlformats.org/officeDocument/2006/relationships/tags" Target="../tags/tag643.xml"/><Relationship Id="rId34" Type="http://schemas.openxmlformats.org/officeDocument/2006/relationships/tags" Target="../tags/tag642.xml"/><Relationship Id="rId33" Type="http://schemas.openxmlformats.org/officeDocument/2006/relationships/image" Target="../media/image7.png"/><Relationship Id="rId32" Type="http://schemas.openxmlformats.org/officeDocument/2006/relationships/image" Target="../media/image6.png"/><Relationship Id="rId31" Type="http://schemas.openxmlformats.org/officeDocument/2006/relationships/tags" Target="../tags/tag641.xml"/><Relationship Id="rId30" Type="http://schemas.openxmlformats.org/officeDocument/2006/relationships/tags" Target="../tags/tag640.xml"/><Relationship Id="rId3" Type="http://schemas.openxmlformats.org/officeDocument/2006/relationships/tags" Target="../tags/tag613.xml"/><Relationship Id="rId29" Type="http://schemas.openxmlformats.org/officeDocument/2006/relationships/tags" Target="../tags/tag639.xml"/><Relationship Id="rId28" Type="http://schemas.openxmlformats.org/officeDocument/2006/relationships/tags" Target="../tags/tag638.xml"/><Relationship Id="rId27" Type="http://schemas.openxmlformats.org/officeDocument/2006/relationships/tags" Target="../tags/tag637.xml"/><Relationship Id="rId26" Type="http://schemas.openxmlformats.org/officeDocument/2006/relationships/tags" Target="../tags/tag636.xml"/><Relationship Id="rId25" Type="http://schemas.openxmlformats.org/officeDocument/2006/relationships/tags" Target="../tags/tag635.xml"/><Relationship Id="rId24" Type="http://schemas.openxmlformats.org/officeDocument/2006/relationships/tags" Target="../tags/tag634.xml"/><Relationship Id="rId23" Type="http://schemas.openxmlformats.org/officeDocument/2006/relationships/tags" Target="../tags/tag633.xml"/><Relationship Id="rId22" Type="http://schemas.openxmlformats.org/officeDocument/2006/relationships/tags" Target="../tags/tag632.xml"/><Relationship Id="rId21" Type="http://schemas.openxmlformats.org/officeDocument/2006/relationships/tags" Target="../tags/tag631.xml"/><Relationship Id="rId20" Type="http://schemas.openxmlformats.org/officeDocument/2006/relationships/tags" Target="../tags/tag630.xml"/><Relationship Id="rId2" Type="http://schemas.openxmlformats.org/officeDocument/2006/relationships/tags" Target="../tags/tag612.xml"/><Relationship Id="rId19" Type="http://schemas.openxmlformats.org/officeDocument/2006/relationships/tags" Target="../tags/tag629.xml"/><Relationship Id="rId18" Type="http://schemas.openxmlformats.org/officeDocument/2006/relationships/tags" Target="../tags/tag628.xml"/><Relationship Id="rId17" Type="http://schemas.openxmlformats.org/officeDocument/2006/relationships/tags" Target="../tags/tag627.xml"/><Relationship Id="rId16" Type="http://schemas.openxmlformats.org/officeDocument/2006/relationships/tags" Target="../tags/tag626.xml"/><Relationship Id="rId15" Type="http://schemas.openxmlformats.org/officeDocument/2006/relationships/tags" Target="../tags/tag625.xml"/><Relationship Id="rId14" Type="http://schemas.openxmlformats.org/officeDocument/2006/relationships/tags" Target="../tags/tag624.xml"/><Relationship Id="rId13" Type="http://schemas.openxmlformats.org/officeDocument/2006/relationships/tags" Target="../tags/tag623.xml"/><Relationship Id="rId12" Type="http://schemas.openxmlformats.org/officeDocument/2006/relationships/tags" Target="../tags/tag622.xml"/><Relationship Id="rId11" Type="http://schemas.openxmlformats.org/officeDocument/2006/relationships/tags" Target="../tags/tag621.xml"/><Relationship Id="rId10" Type="http://schemas.openxmlformats.org/officeDocument/2006/relationships/tags" Target="../tags/tag620.xml"/><Relationship Id="rId1" Type="http://schemas.openxmlformats.org/officeDocument/2006/relationships/tags" Target="../tags/tag611.xml"/></Relationships>
</file>

<file path=ppt/slides/_rels/slide65.xml.rels><?xml version="1.0" encoding="UTF-8" standalone="yes"?>
<Relationships xmlns="http://schemas.openxmlformats.org/package/2006/relationships"><Relationship Id="rId9" Type="http://schemas.openxmlformats.org/officeDocument/2006/relationships/tags" Target="../tags/tag653.xml"/><Relationship Id="rId8" Type="http://schemas.openxmlformats.org/officeDocument/2006/relationships/tags" Target="../tags/tag652.xml"/><Relationship Id="rId7" Type="http://schemas.openxmlformats.org/officeDocument/2006/relationships/tags" Target="../tags/tag651.xml"/><Relationship Id="rId6" Type="http://schemas.openxmlformats.org/officeDocument/2006/relationships/tags" Target="../tags/tag650.xml"/><Relationship Id="rId59" Type="http://schemas.openxmlformats.org/officeDocument/2006/relationships/slideLayout" Target="../slideLayouts/slideLayout1.xml"/><Relationship Id="rId58" Type="http://schemas.openxmlformats.org/officeDocument/2006/relationships/tags" Target="../tags/tag700.xml"/><Relationship Id="rId57" Type="http://schemas.openxmlformats.org/officeDocument/2006/relationships/tags" Target="../tags/tag699.xml"/><Relationship Id="rId56" Type="http://schemas.openxmlformats.org/officeDocument/2006/relationships/tags" Target="../tags/tag698.xml"/><Relationship Id="rId55" Type="http://schemas.openxmlformats.org/officeDocument/2006/relationships/tags" Target="../tags/tag697.xml"/><Relationship Id="rId54" Type="http://schemas.openxmlformats.org/officeDocument/2006/relationships/tags" Target="../tags/tag696.xml"/><Relationship Id="rId53" Type="http://schemas.openxmlformats.org/officeDocument/2006/relationships/tags" Target="../tags/tag695.xml"/><Relationship Id="rId52" Type="http://schemas.openxmlformats.org/officeDocument/2006/relationships/tags" Target="../tags/tag694.xml"/><Relationship Id="rId51" Type="http://schemas.openxmlformats.org/officeDocument/2006/relationships/tags" Target="../tags/tag693.xml"/><Relationship Id="rId50" Type="http://schemas.openxmlformats.org/officeDocument/2006/relationships/tags" Target="../tags/tag692.xml"/><Relationship Id="rId5" Type="http://schemas.openxmlformats.org/officeDocument/2006/relationships/tags" Target="../tags/tag649.xml"/><Relationship Id="rId49" Type="http://schemas.openxmlformats.org/officeDocument/2006/relationships/tags" Target="../tags/tag691.xml"/><Relationship Id="rId48" Type="http://schemas.openxmlformats.org/officeDocument/2006/relationships/tags" Target="../tags/tag690.xml"/><Relationship Id="rId47" Type="http://schemas.openxmlformats.org/officeDocument/2006/relationships/tags" Target="../tags/tag689.xml"/><Relationship Id="rId46" Type="http://schemas.openxmlformats.org/officeDocument/2006/relationships/tags" Target="../tags/tag688.xml"/><Relationship Id="rId45" Type="http://schemas.openxmlformats.org/officeDocument/2006/relationships/tags" Target="../tags/tag687.xml"/><Relationship Id="rId44" Type="http://schemas.openxmlformats.org/officeDocument/2006/relationships/tags" Target="../tags/tag686.xml"/><Relationship Id="rId43" Type="http://schemas.openxmlformats.org/officeDocument/2006/relationships/tags" Target="../tags/tag685.xml"/><Relationship Id="rId42" Type="http://schemas.openxmlformats.org/officeDocument/2006/relationships/tags" Target="../tags/tag684.xml"/><Relationship Id="rId41" Type="http://schemas.openxmlformats.org/officeDocument/2006/relationships/tags" Target="../tags/tag683.xml"/><Relationship Id="rId40" Type="http://schemas.openxmlformats.org/officeDocument/2006/relationships/tags" Target="../tags/tag682.xml"/><Relationship Id="rId4" Type="http://schemas.openxmlformats.org/officeDocument/2006/relationships/tags" Target="../tags/tag648.xml"/><Relationship Id="rId39" Type="http://schemas.openxmlformats.org/officeDocument/2006/relationships/tags" Target="../tags/tag681.xml"/><Relationship Id="rId38" Type="http://schemas.openxmlformats.org/officeDocument/2006/relationships/tags" Target="../tags/tag680.xml"/><Relationship Id="rId37" Type="http://schemas.openxmlformats.org/officeDocument/2006/relationships/tags" Target="../tags/tag679.xml"/><Relationship Id="rId36" Type="http://schemas.openxmlformats.org/officeDocument/2006/relationships/tags" Target="../tags/tag678.xml"/><Relationship Id="rId35" Type="http://schemas.openxmlformats.org/officeDocument/2006/relationships/image" Target="../media/image7.png"/><Relationship Id="rId34" Type="http://schemas.openxmlformats.org/officeDocument/2006/relationships/image" Target="../media/image6.png"/><Relationship Id="rId33" Type="http://schemas.openxmlformats.org/officeDocument/2006/relationships/tags" Target="../tags/tag677.xml"/><Relationship Id="rId32" Type="http://schemas.openxmlformats.org/officeDocument/2006/relationships/tags" Target="../tags/tag676.xml"/><Relationship Id="rId31" Type="http://schemas.openxmlformats.org/officeDocument/2006/relationships/tags" Target="../tags/tag675.xml"/><Relationship Id="rId30" Type="http://schemas.openxmlformats.org/officeDocument/2006/relationships/tags" Target="../tags/tag674.xml"/><Relationship Id="rId3" Type="http://schemas.openxmlformats.org/officeDocument/2006/relationships/tags" Target="../tags/tag647.xml"/><Relationship Id="rId29" Type="http://schemas.openxmlformats.org/officeDocument/2006/relationships/tags" Target="../tags/tag673.xml"/><Relationship Id="rId28" Type="http://schemas.openxmlformats.org/officeDocument/2006/relationships/tags" Target="../tags/tag672.xml"/><Relationship Id="rId27" Type="http://schemas.openxmlformats.org/officeDocument/2006/relationships/tags" Target="../tags/tag671.xml"/><Relationship Id="rId26" Type="http://schemas.openxmlformats.org/officeDocument/2006/relationships/tags" Target="../tags/tag670.xml"/><Relationship Id="rId25" Type="http://schemas.openxmlformats.org/officeDocument/2006/relationships/tags" Target="../tags/tag669.xml"/><Relationship Id="rId24" Type="http://schemas.openxmlformats.org/officeDocument/2006/relationships/tags" Target="../tags/tag668.xml"/><Relationship Id="rId23" Type="http://schemas.openxmlformats.org/officeDocument/2006/relationships/tags" Target="../tags/tag667.xml"/><Relationship Id="rId22" Type="http://schemas.openxmlformats.org/officeDocument/2006/relationships/tags" Target="../tags/tag666.xml"/><Relationship Id="rId21" Type="http://schemas.openxmlformats.org/officeDocument/2006/relationships/tags" Target="../tags/tag665.xml"/><Relationship Id="rId20" Type="http://schemas.openxmlformats.org/officeDocument/2006/relationships/tags" Target="../tags/tag664.xml"/><Relationship Id="rId2" Type="http://schemas.openxmlformats.org/officeDocument/2006/relationships/tags" Target="../tags/tag646.xml"/><Relationship Id="rId19" Type="http://schemas.openxmlformats.org/officeDocument/2006/relationships/tags" Target="../tags/tag663.xml"/><Relationship Id="rId18" Type="http://schemas.openxmlformats.org/officeDocument/2006/relationships/tags" Target="../tags/tag662.xml"/><Relationship Id="rId17" Type="http://schemas.openxmlformats.org/officeDocument/2006/relationships/tags" Target="../tags/tag661.xml"/><Relationship Id="rId16" Type="http://schemas.openxmlformats.org/officeDocument/2006/relationships/tags" Target="../tags/tag660.xml"/><Relationship Id="rId15" Type="http://schemas.openxmlformats.org/officeDocument/2006/relationships/tags" Target="../tags/tag659.xml"/><Relationship Id="rId14" Type="http://schemas.openxmlformats.org/officeDocument/2006/relationships/tags" Target="../tags/tag658.xml"/><Relationship Id="rId13" Type="http://schemas.openxmlformats.org/officeDocument/2006/relationships/tags" Target="../tags/tag657.xml"/><Relationship Id="rId12" Type="http://schemas.openxmlformats.org/officeDocument/2006/relationships/tags" Target="../tags/tag656.xml"/><Relationship Id="rId11" Type="http://schemas.openxmlformats.org/officeDocument/2006/relationships/tags" Target="../tags/tag655.xml"/><Relationship Id="rId10" Type="http://schemas.openxmlformats.org/officeDocument/2006/relationships/tags" Target="../tags/tag654.xml"/><Relationship Id="rId1" Type="http://schemas.openxmlformats.org/officeDocument/2006/relationships/tags" Target="../tags/tag645.xml"/></Relationships>
</file>

<file path=ppt/slides/_rels/slide6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3.png"/><Relationship Id="rId2" Type="http://schemas.openxmlformats.org/officeDocument/2006/relationships/image" Target="../media/image6.png"/><Relationship Id="rId1" Type="http://schemas.openxmlformats.org/officeDocument/2006/relationships/tags" Target="../tags/tag701.xml"/></Relationships>
</file>

<file path=ppt/slides/_rels/slide6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702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6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04.xml"/><Relationship Id="rId2" Type="http://schemas.openxmlformats.org/officeDocument/2006/relationships/image" Target="../media/image6.png"/><Relationship Id="rId1" Type="http://schemas.openxmlformats.org/officeDocument/2006/relationships/tags" Target="../tags/tag703.xml"/></Relationships>
</file>

<file path=ppt/slides/_rels/slide69.xml.rels><?xml version="1.0" encoding="UTF-8" standalone="yes"?>
<Relationships xmlns="http://schemas.openxmlformats.org/package/2006/relationships"><Relationship Id="rId9" Type="http://schemas.openxmlformats.org/officeDocument/2006/relationships/tags" Target="../tags/tag713.xml"/><Relationship Id="rId8" Type="http://schemas.openxmlformats.org/officeDocument/2006/relationships/tags" Target="../tags/tag712.xml"/><Relationship Id="rId7" Type="http://schemas.openxmlformats.org/officeDocument/2006/relationships/tags" Target="../tags/tag711.xml"/><Relationship Id="rId6" Type="http://schemas.openxmlformats.org/officeDocument/2006/relationships/tags" Target="../tags/tag710.xml"/><Relationship Id="rId59" Type="http://schemas.openxmlformats.org/officeDocument/2006/relationships/slideLayout" Target="../slideLayouts/slideLayout1.xml"/><Relationship Id="rId58" Type="http://schemas.openxmlformats.org/officeDocument/2006/relationships/tags" Target="../tags/tag760.xml"/><Relationship Id="rId57" Type="http://schemas.openxmlformats.org/officeDocument/2006/relationships/tags" Target="../tags/tag759.xml"/><Relationship Id="rId56" Type="http://schemas.openxmlformats.org/officeDocument/2006/relationships/tags" Target="../tags/tag758.xml"/><Relationship Id="rId55" Type="http://schemas.openxmlformats.org/officeDocument/2006/relationships/tags" Target="../tags/tag757.xml"/><Relationship Id="rId54" Type="http://schemas.openxmlformats.org/officeDocument/2006/relationships/tags" Target="../tags/tag756.xml"/><Relationship Id="rId53" Type="http://schemas.openxmlformats.org/officeDocument/2006/relationships/tags" Target="../tags/tag755.xml"/><Relationship Id="rId52" Type="http://schemas.openxmlformats.org/officeDocument/2006/relationships/tags" Target="../tags/tag754.xml"/><Relationship Id="rId51" Type="http://schemas.openxmlformats.org/officeDocument/2006/relationships/tags" Target="../tags/tag753.xml"/><Relationship Id="rId50" Type="http://schemas.openxmlformats.org/officeDocument/2006/relationships/tags" Target="../tags/tag752.xml"/><Relationship Id="rId5" Type="http://schemas.openxmlformats.org/officeDocument/2006/relationships/tags" Target="../tags/tag709.xml"/><Relationship Id="rId49" Type="http://schemas.openxmlformats.org/officeDocument/2006/relationships/tags" Target="../tags/tag751.xml"/><Relationship Id="rId48" Type="http://schemas.openxmlformats.org/officeDocument/2006/relationships/tags" Target="../tags/tag750.xml"/><Relationship Id="rId47" Type="http://schemas.openxmlformats.org/officeDocument/2006/relationships/tags" Target="../tags/tag749.xml"/><Relationship Id="rId46" Type="http://schemas.openxmlformats.org/officeDocument/2006/relationships/tags" Target="../tags/tag748.xml"/><Relationship Id="rId45" Type="http://schemas.openxmlformats.org/officeDocument/2006/relationships/tags" Target="../tags/tag747.xml"/><Relationship Id="rId44" Type="http://schemas.openxmlformats.org/officeDocument/2006/relationships/tags" Target="../tags/tag746.xml"/><Relationship Id="rId43" Type="http://schemas.openxmlformats.org/officeDocument/2006/relationships/tags" Target="../tags/tag745.xml"/><Relationship Id="rId42" Type="http://schemas.openxmlformats.org/officeDocument/2006/relationships/tags" Target="../tags/tag744.xml"/><Relationship Id="rId41" Type="http://schemas.openxmlformats.org/officeDocument/2006/relationships/tags" Target="../tags/tag743.xml"/><Relationship Id="rId40" Type="http://schemas.openxmlformats.org/officeDocument/2006/relationships/tags" Target="../tags/tag742.xml"/><Relationship Id="rId4" Type="http://schemas.openxmlformats.org/officeDocument/2006/relationships/tags" Target="../tags/tag708.xml"/><Relationship Id="rId39" Type="http://schemas.openxmlformats.org/officeDocument/2006/relationships/tags" Target="../tags/tag741.xml"/><Relationship Id="rId38" Type="http://schemas.openxmlformats.org/officeDocument/2006/relationships/tags" Target="../tags/tag740.xml"/><Relationship Id="rId37" Type="http://schemas.openxmlformats.org/officeDocument/2006/relationships/tags" Target="../tags/tag739.xml"/><Relationship Id="rId36" Type="http://schemas.openxmlformats.org/officeDocument/2006/relationships/tags" Target="../tags/tag738.xml"/><Relationship Id="rId35" Type="http://schemas.openxmlformats.org/officeDocument/2006/relationships/image" Target="../media/image7.png"/><Relationship Id="rId34" Type="http://schemas.openxmlformats.org/officeDocument/2006/relationships/image" Target="../media/image6.png"/><Relationship Id="rId33" Type="http://schemas.openxmlformats.org/officeDocument/2006/relationships/tags" Target="../tags/tag737.xml"/><Relationship Id="rId32" Type="http://schemas.openxmlformats.org/officeDocument/2006/relationships/tags" Target="../tags/tag736.xml"/><Relationship Id="rId31" Type="http://schemas.openxmlformats.org/officeDocument/2006/relationships/tags" Target="../tags/tag735.xml"/><Relationship Id="rId30" Type="http://schemas.openxmlformats.org/officeDocument/2006/relationships/tags" Target="../tags/tag734.xml"/><Relationship Id="rId3" Type="http://schemas.openxmlformats.org/officeDocument/2006/relationships/tags" Target="../tags/tag707.xml"/><Relationship Id="rId29" Type="http://schemas.openxmlformats.org/officeDocument/2006/relationships/tags" Target="../tags/tag733.xml"/><Relationship Id="rId28" Type="http://schemas.openxmlformats.org/officeDocument/2006/relationships/tags" Target="../tags/tag732.xml"/><Relationship Id="rId27" Type="http://schemas.openxmlformats.org/officeDocument/2006/relationships/tags" Target="../tags/tag731.xml"/><Relationship Id="rId26" Type="http://schemas.openxmlformats.org/officeDocument/2006/relationships/tags" Target="../tags/tag730.xml"/><Relationship Id="rId25" Type="http://schemas.openxmlformats.org/officeDocument/2006/relationships/tags" Target="../tags/tag729.xml"/><Relationship Id="rId24" Type="http://schemas.openxmlformats.org/officeDocument/2006/relationships/tags" Target="../tags/tag728.xml"/><Relationship Id="rId23" Type="http://schemas.openxmlformats.org/officeDocument/2006/relationships/tags" Target="../tags/tag727.xml"/><Relationship Id="rId22" Type="http://schemas.openxmlformats.org/officeDocument/2006/relationships/tags" Target="../tags/tag726.xml"/><Relationship Id="rId21" Type="http://schemas.openxmlformats.org/officeDocument/2006/relationships/tags" Target="../tags/tag725.xml"/><Relationship Id="rId20" Type="http://schemas.openxmlformats.org/officeDocument/2006/relationships/tags" Target="../tags/tag724.xml"/><Relationship Id="rId2" Type="http://schemas.openxmlformats.org/officeDocument/2006/relationships/tags" Target="../tags/tag706.xml"/><Relationship Id="rId19" Type="http://schemas.openxmlformats.org/officeDocument/2006/relationships/tags" Target="../tags/tag723.xml"/><Relationship Id="rId18" Type="http://schemas.openxmlformats.org/officeDocument/2006/relationships/tags" Target="../tags/tag722.xml"/><Relationship Id="rId17" Type="http://schemas.openxmlformats.org/officeDocument/2006/relationships/tags" Target="../tags/tag721.xml"/><Relationship Id="rId16" Type="http://schemas.openxmlformats.org/officeDocument/2006/relationships/tags" Target="../tags/tag720.xml"/><Relationship Id="rId15" Type="http://schemas.openxmlformats.org/officeDocument/2006/relationships/tags" Target="../tags/tag719.xml"/><Relationship Id="rId14" Type="http://schemas.openxmlformats.org/officeDocument/2006/relationships/tags" Target="../tags/tag718.xml"/><Relationship Id="rId13" Type="http://schemas.openxmlformats.org/officeDocument/2006/relationships/tags" Target="../tags/tag717.xml"/><Relationship Id="rId12" Type="http://schemas.openxmlformats.org/officeDocument/2006/relationships/tags" Target="../tags/tag716.xml"/><Relationship Id="rId11" Type="http://schemas.openxmlformats.org/officeDocument/2006/relationships/tags" Target="../tags/tag715.xml"/><Relationship Id="rId10" Type="http://schemas.openxmlformats.org/officeDocument/2006/relationships/tags" Target="../tags/tag714.xml"/><Relationship Id="rId1" Type="http://schemas.openxmlformats.org/officeDocument/2006/relationships/tags" Target="../tags/tag705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237.xml"/><Relationship Id="rId3" Type="http://schemas.openxmlformats.org/officeDocument/2006/relationships/tags" Target="../tags/tag236.xml"/><Relationship Id="rId2" Type="http://schemas.openxmlformats.org/officeDocument/2006/relationships/image" Target="../media/image6.png"/><Relationship Id="rId1" Type="http://schemas.openxmlformats.org/officeDocument/2006/relationships/tags" Target="../tags/tag235.xml"/></Relationships>
</file>

<file path=ppt/slides/_rels/slide70.xml.rels><?xml version="1.0" encoding="UTF-8" standalone="yes"?>
<Relationships xmlns="http://schemas.openxmlformats.org/package/2006/relationships"><Relationship Id="rId9" Type="http://schemas.openxmlformats.org/officeDocument/2006/relationships/tags" Target="../tags/tag769.xml"/><Relationship Id="rId8" Type="http://schemas.openxmlformats.org/officeDocument/2006/relationships/tags" Target="../tags/tag768.xml"/><Relationship Id="rId7" Type="http://schemas.openxmlformats.org/officeDocument/2006/relationships/tags" Target="../tags/tag767.xml"/><Relationship Id="rId6" Type="http://schemas.openxmlformats.org/officeDocument/2006/relationships/tags" Target="../tags/tag766.xml"/><Relationship Id="rId51" Type="http://schemas.openxmlformats.org/officeDocument/2006/relationships/slideLayout" Target="../slideLayouts/slideLayout1.xml"/><Relationship Id="rId50" Type="http://schemas.openxmlformats.org/officeDocument/2006/relationships/tags" Target="../tags/tag808.xml"/><Relationship Id="rId5" Type="http://schemas.openxmlformats.org/officeDocument/2006/relationships/tags" Target="../tags/tag765.xml"/><Relationship Id="rId49" Type="http://schemas.openxmlformats.org/officeDocument/2006/relationships/tags" Target="../tags/tag807.xml"/><Relationship Id="rId48" Type="http://schemas.openxmlformats.org/officeDocument/2006/relationships/tags" Target="../tags/tag806.xml"/><Relationship Id="rId47" Type="http://schemas.openxmlformats.org/officeDocument/2006/relationships/tags" Target="../tags/tag805.xml"/><Relationship Id="rId46" Type="http://schemas.openxmlformats.org/officeDocument/2006/relationships/tags" Target="../tags/tag804.xml"/><Relationship Id="rId45" Type="http://schemas.openxmlformats.org/officeDocument/2006/relationships/tags" Target="../tags/tag803.xml"/><Relationship Id="rId44" Type="http://schemas.openxmlformats.org/officeDocument/2006/relationships/tags" Target="../tags/tag802.xml"/><Relationship Id="rId43" Type="http://schemas.openxmlformats.org/officeDocument/2006/relationships/tags" Target="../tags/tag801.xml"/><Relationship Id="rId42" Type="http://schemas.openxmlformats.org/officeDocument/2006/relationships/tags" Target="../tags/tag800.xml"/><Relationship Id="rId41" Type="http://schemas.openxmlformats.org/officeDocument/2006/relationships/tags" Target="../tags/tag799.xml"/><Relationship Id="rId40" Type="http://schemas.openxmlformats.org/officeDocument/2006/relationships/tags" Target="../tags/tag798.xml"/><Relationship Id="rId4" Type="http://schemas.openxmlformats.org/officeDocument/2006/relationships/tags" Target="../tags/tag764.xml"/><Relationship Id="rId39" Type="http://schemas.openxmlformats.org/officeDocument/2006/relationships/tags" Target="../tags/tag797.xml"/><Relationship Id="rId38" Type="http://schemas.openxmlformats.org/officeDocument/2006/relationships/tags" Target="../tags/tag796.xml"/><Relationship Id="rId37" Type="http://schemas.openxmlformats.org/officeDocument/2006/relationships/tags" Target="../tags/tag795.xml"/><Relationship Id="rId36" Type="http://schemas.openxmlformats.org/officeDocument/2006/relationships/tags" Target="../tags/tag794.xml"/><Relationship Id="rId35" Type="http://schemas.openxmlformats.org/officeDocument/2006/relationships/image" Target="../media/image7.png"/><Relationship Id="rId34" Type="http://schemas.openxmlformats.org/officeDocument/2006/relationships/image" Target="../media/image6.png"/><Relationship Id="rId33" Type="http://schemas.openxmlformats.org/officeDocument/2006/relationships/tags" Target="../tags/tag793.xml"/><Relationship Id="rId32" Type="http://schemas.openxmlformats.org/officeDocument/2006/relationships/tags" Target="../tags/tag792.xml"/><Relationship Id="rId31" Type="http://schemas.openxmlformats.org/officeDocument/2006/relationships/tags" Target="../tags/tag791.xml"/><Relationship Id="rId30" Type="http://schemas.openxmlformats.org/officeDocument/2006/relationships/tags" Target="../tags/tag790.xml"/><Relationship Id="rId3" Type="http://schemas.openxmlformats.org/officeDocument/2006/relationships/tags" Target="../tags/tag763.xml"/><Relationship Id="rId29" Type="http://schemas.openxmlformats.org/officeDocument/2006/relationships/tags" Target="../tags/tag789.xml"/><Relationship Id="rId28" Type="http://schemas.openxmlformats.org/officeDocument/2006/relationships/tags" Target="../tags/tag788.xml"/><Relationship Id="rId27" Type="http://schemas.openxmlformats.org/officeDocument/2006/relationships/tags" Target="../tags/tag787.xml"/><Relationship Id="rId26" Type="http://schemas.openxmlformats.org/officeDocument/2006/relationships/tags" Target="../tags/tag786.xml"/><Relationship Id="rId25" Type="http://schemas.openxmlformats.org/officeDocument/2006/relationships/tags" Target="../tags/tag785.xml"/><Relationship Id="rId24" Type="http://schemas.openxmlformats.org/officeDocument/2006/relationships/tags" Target="../tags/tag784.xml"/><Relationship Id="rId23" Type="http://schemas.openxmlformats.org/officeDocument/2006/relationships/tags" Target="../tags/tag783.xml"/><Relationship Id="rId22" Type="http://schemas.openxmlformats.org/officeDocument/2006/relationships/tags" Target="../tags/tag782.xml"/><Relationship Id="rId21" Type="http://schemas.openxmlformats.org/officeDocument/2006/relationships/tags" Target="../tags/tag781.xml"/><Relationship Id="rId20" Type="http://schemas.openxmlformats.org/officeDocument/2006/relationships/tags" Target="../tags/tag780.xml"/><Relationship Id="rId2" Type="http://schemas.openxmlformats.org/officeDocument/2006/relationships/tags" Target="../tags/tag762.xml"/><Relationship Id="rId19" Type="http://schemas.openxmlformats.org/officeDocument/2006/relationships/tags" Target="../tags/tag779.xml"/><Relationship Id="rId18" Type="http://schemas.openxmlformats.org/officeDocument/2006/relationships/tags" Target="../tags/tag778.xml"/><Relationship Id="rId17" Type="http://schemas.openxmlformats.org/officeDocument/2006/relationships/tags" Target="../tags/tag777.xml"/><Relationship Id="rId16" Type="http://schemas.openxmlformats.org/officeDocument/2006/relationships/tags" Target="../tags/tag776.xml"/><Relationship Id="rId15" Type="http://schemas.openxmlformats.org/officeDocument/2006/relationships/tags" Target="../tags/tag775.xml"/><Relationship Id="rId14" Type="http://schemas.openxmlformats.org/officeDocument/2006/relationships/tags" Target="../tags/tag774.xml"/><Relationship Id="rId13" Type="http://schemas.openxmlformats.org/officeDocument/2006/relationships/tags" Target="../tags/tag773.xml"/><Relationship Id="rId12" Type="http://schemas.openxmlformats.org/officeDocument/2006/relationships/tags" Target="../tags/tag772.xml"/><Relationship Id="rId11" Type="http://schemas.openxmlformats.org/officeDocument/2006/relationships/tags" Target="../tags/tag771.xml"/><Relationship Id="rId10" Type="http://schemas.openxmlformats.org/officeDocument/2006/relationships/tags" Target="../tags/tag770.xml"/><Relationship Id="rId1" Type="http://schemas.openxmlformats.org/officeDocument/2006/relationships/tags" Target="../tags/tag761.xml"/></Relationships>
</file>

<file path=ppt/slides/_rels/slide7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809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7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811.xml"/><Relationship Id="rId3" Type="http://schemas.openxmlformats.org/officeDocument/2006/relationships/image" Target="../media/image24.png"/><Relationship Id="rId2" Type="http://schemas.openxmlformats.org/officeDocument/2006/relationships/image" Target="../media/image6.png"/><Relationship Id="rId1" Type="http://schemas.openxmlformats.org/officeDocument/2006/relationships/tags" Target="../tags/tag810.xml"/></Relationships>
</file>

<file path=ppt/slides/_rels/slide7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5.png"/><Relationship Id="rId3" Type="http://schemas.openxmlformats.org/officeDocument/2006/relationships/tags" Target="../tags/tag813.xml"/><Relationship Id="rId2" Type="http://schemas.openxmlformats.org/officeDocument/2006/relationships/image" Target="../media/image6.png"/><Relationship Id="rId1" Type="http://schemas.openxmlformats.org/officeDocument/2006/relationships/tags" Target="../tags/tag812.xml"/></Relationships>
</file>

<file path=ppt/slides/_rels/slide7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tags" Target="../tags/tag815.xml"/><Relationship Id="rId2" Type="http://schemas.openxmlformats.org/officeDocument/2006/relationships/image" Target="../media/image26.png"/><Relationship Id="rId1" Type="http://schemas.openxmlformats.org/officeDocument/2006/relationships/tags" Target="../tags/tag814.xml"/></Relationships>
</file>

<file path=ppt/slides/_rels/slide7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816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7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7.webp"/><Relationship Id="rId3" Type="http://schemas.openxmlformats.org/officeDocument/2006/relationships/image" Target="../media/image6.png"/><Relationship Id="rId2" Type="http://schemas.openxmlformats.org/officeDocument/2006/relationships/tags" Target="../tags/tag818.xml"/><Relationship Id="rId1" Type="http://schemas.openxmlformats.org/officeDocument/2006/relationships/tags" Target="../tags/tag817.xml"/></Relationships>
</file>

<file path=ppt/slides/_rels/slide7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8.png"/><Relationship Id="rId3" Type="http://schemas.openxmlformats.org/officeDocument/2006/relationships/image" Target="../media/image6.png"/><Relationship Id="rId2" Type="http://schemas.openxmlformats.org/officeDocument/2006/relationships/tags" Target="../tags/tag820.xml"/><Relationship Id="rId1" Type="http://schemas.openxmlformats.org/officeDocument/2006/relationships/tags" Target="../tags/tag819.xml"/></Relationships>
</file>

<file path=ppt/slides/_rels/slide7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821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22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45.xml"/><Relationship Id="rId8" Type="http://schemas.openxmlformats.org/officeDocument/2006/relationships/tags" Target="../tags/tag244.xml"/><Relationship Id="rId7" Type="http://schemas.openxmlformats.org/officeDocument/2006/relationships/tags" Target="../tags/tag243.xml"/><Relationship Id="rId6" Type="http://schemas.openxmlformats.org/officeDocument/2006/relationships/tags" Target="../tags/tag242.xml"/><Relationship Id="rId56" Type="http://schemas.openxmlformats.org/officeDocument/2006/relationships/slideLayout" Target="../slideLayouts/slideLayout1.xml"/><Relationship Id="rId55" Type="http://schemas.openxmlformats.org/officeDocument/2006/relationships/tags" Target="../tags/tag291.xml"/><Relationship Id="rId54" Type="http://schemas.openxmlformats.org/officeDocument/2006/relationships/tags" Target="../tags/tag290.xml"/><Relationship Id="rId53" Type="http://schemas.openxmlformats.org/officeDocument/2006/relationships/tags" Target="../tags/tag289.xml"/><Relationship Id="rId52" Type="http://schemas.openxmlformats.org/officeDocument/2006/relationships/tags" Target="../tags/tag288.xml"/><Relationship Id="rId51" Type="http://schemas.openxmlformats.org/officeDocument/2006/relationships/tags" Target="../tags/tag287.xml"/><Relationship Id="rId50" Type="http://schemas.openxmlformats.org/officeDocument/2006/relationships/tags" Target="../tags/tag286.xml"/><Relationship Id="rId5" Type="http://schemas.openxmlformats.org/officeDocument/2006/relationships/image" Target="../media/image6.png"/><Relationship Id="rId49" Type="http://schemas.openxmlformats.org/officeDocument/2006/relationships/tags" Target="../tags/tag285.xml"/><Relationship Id="rId48" Type="http://schemas.openxmlformats.org/officeDocument/2006/relationships/tags" Target="../tags/tag284.xml"/><Relationship Id="rId47" Type="http://schemas.openxmlformats.org/officeDocument/2006/relationships/tags" Target="../tags/tag283.xml"/><Relationship Id="rId46" Type="http://schemas.openxmlformats.org/officeDocument/2006/relationships/tags" Target="../tags/tag282.xml"/><Relationship Id="rId45" Type="http://schemas.openxmlformats.org/officeDocument/2006/relationships/tags" Target="../tags/tag281.xml"/><Relationship Id="rId44" Type="http://schemas.openxmlformats.org/officeDocument/2006/relationships/tags" Target="../tags/tag280.xml"/><Relationship Id="rId43" Type="http://schemas.openxmlformats.org/officeDocument/2006/relationships/tags" Target="../tags/tag279.xml"/><Relationship Id="rId42" Type="http://schemas.openxmlformats.org/officeDocument/2006/relationships/tags" Target="../tags/tag278.xml"/><Relationship Id="rId41" Type="http://schemas.openxmlformats.org/officeDocument/2006/relationships/tags" Target="../tags/tag277.xml"/><Relationship Id="rId40" Type="http://schemas.openxmlformats.org/officeDocument/2006/relationships/tags" Target="../tags/tag276.xml"/><Relationship Id="rId4" Type="http://schemas.openxmlformats.org/officeDocument/2006/relationships/tags" Target="../tags/tag241.xml"/><Relationship Id="rId39" Type="http://schemas.openxmlformats.org/officeDocument/2006/relationships/tags" Target="../tags/tag275.xml"/><Relationship Id="rId38" Type="http://schemas.openxmlformats.org/officeDocument/2006/relationships/tags" Target="../tags/tag274.xml"/><Relationship Id="rId37" Type="http://schemas.openxmlformats.org/officeDocument/2006/relationships/tags" Target="../tags/tag273.xml"/><Relationship Id="rId36" Type="http://schemas.openxmlformats.org/officeDocument/2006/relationships/tags" Target="../tags/tag272.xml"/><Relationship Id="rId35" Type="http://schemas.openxmlformats.org/officeDocument/2006/relationships/tags" Target="../tags/tag271.xml"/><Relationship Id="rId34" Type="http://schemas.openxmlformats.org/officeDocument/2006/relationships/tags" Target="../tags/tag270.xml"/><Relationship Id="rId33" Type="http://schemas.openxmlformats.org/officeDocument/2006/relationships/tags" Target="../tags/tag269.xml"/><Relationship Id="rId32" Type="http://schemas.openxmlformats.org/officeDocument/2006/relationships/tags" Target="../tags/tag268.xml"/><Relationship Id="rId31" Type="http://schemas.openxmlformats.org/officeDocument/2006/relationships/tags" Target="../tags/tag267.xml"/><Relationship Id="rId30" Type="http://schemas.openxmlformats.org/officeDocument/2006/relationships/tags" Target="../tags/tag266.xml"/><Relationship Id="rId3" Type="http://schemas.openxmlformats.org/officeDocument/2006/relationships/tags" Target="../tags/tag240.xml"/><Relationship Id="rId29" Type="http://schemas.openxmlformats.org/officeDocument/2006/relationships/tags" Target="../tags/tag265.xml"/><Relationship Id="rId28" Type="http://schemas.openxmlformats.org/officeDocument/2006/relationships/tags" Target="../tags/tag264.xml"/><Relationship Id="rId27" Type="http://schemas.openxmlformats.org/officeDocument/2006/relationships/tags" Target="../tags/tag263.xml"/><Relationship Id="rId26" Type="http://schemas.openxmlformats.org/officeDocument/2006/relationships/tags" Target="../tags/tag262.xml"/><Relationship Id="rId25" Type="http://schemas.openxmlformats.org/officeDocument/2006/relationships/tags" Target="../tags/tag261.xml"/><Relationship Id="rId24" Type="http://schemas.openxmlformats.org/officeDocument/2006/relationships/tags" Target="../tags/tag260.xml"/><Relationship Id="rId23" Type="http://schemas.openxmlformats.org/officeDocument/2006/relationships/tags" Target="../tags/tag259.xml"/><Relationship Id="rId22" Type="http://schemas.openxmlformats.org/officeDocument/2006/relationships/tags" Target="../tags/tag258.xml"/><Relationship Id="rId21" Type="http://schemas.openxmlformats.org/officeDocument/2006/relationships/tags" Target="../tags/tag257.xml"/><Relationship Id="rId20" Type="http://schemas.openxmlformats.org/officeDocument/2006/relationships/tags" Target="../tags/tag256.xml"/><Relationship Id="rId2" Type="http://schemas.openxmlformats.org/officeDocument/2006/relationships/tags" Target="../tags/tag239.xml"/><Relationship Id="rId19" Type="http://schemas.openxmlformats.org/officeDocument/2006/relationships/tags" Target="../tags/tag255.xml"/><Relationship Id="rId18" Type="http://schemas.openxmlformats.org/officeDocument/2006/relationships/tags" Target="../tags/tag254.xml"/><Relationship Id="rId17" Type="http://schemas.openxmlformats.org/officeDocument/2006/relationships/tags" Target="../tags/tag253.xml"/><Relationship Id="rId16" Type="http://schemas.openxmlformats.org/officeDocument/2006/relationships/tags" Target="../tags/tag252.xml"/><Relationship Id="rId15" Type="http://schemas.openxmlformats.org/officeDocument/2006/relationships/tags" Target="../tags/tag251.xml"/><Relationship Id="rId14" Type="http://schemas.openxmlformats.org/officeDocument/2006/relationships/tags" Target="../tags/tag250.xml"/><Relationship Id="rId13" Type="http://schemas.openxmlformats.org/officeDocument/2006/relationships/tags" Target="../tags/tag249.xml"/><Relationship Id="rId12" Type="http://schemas.openxmlformats.org/officeDocument/2006/relationships/tags" Target="../tags/tag248.xml"/><Relationship Id="rId11" Type="http://schemas.openxmlformats.org/officeDocument/2006/relationships/tags" Target="../tags/tag247.xml"/><Relationship Id="rId10" Type="http://schemas.openxmlformats.org/officeDocument/2006/relationships/tags" Target="../tags/tag246.xml"/><Relationship Id="rId1" Type="http://schemas.openxmlformats.org/officeDocument/2006/relationships/tags" Target="../tags/tag238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23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24.xml"/></Relationships>
</file>

<file path=ppt/slides/_rels/slide8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825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8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32.xml"/><Relationship Id="rId7" Type="http://schemas.openxmlformats.org/officeDocument/2006/relationships/tags" Target="../tags/tag831.xml"/><Relationship Id="rId6" Type="http://schemas.openxmlformats.org/officeDocument/2006/relationships/tags" Target="../tags/tag830.xml"/><Relationship Id="rId5" Type="http://schemas.openxmlformats.org/officeDocument/2006/relationships/tags" Target="../tags/tag829.xml"/><Relationship Id="rId4" Type="http://schemas.openxmlformats.org/officeDocument/2006/relationships/tags" Target="../tags/tag828.xml"/><Relationship Id="rId3" Type="http://schemas.openxmlformats.org/officeDocument/2006/relationships/tags" Target="../tags/tag827.xml"/><Relationship Id="rId2" Type="http://schemas.openxmlformats.org/officeDocument/2006/relationships/image" Target="../media/image6.png"/><Relationship Id="rId1" Type="http://schemas.openxmlformats.org/officeDocument/2006/relationships/tags" Target="../tags/tag826.xml"/></Relationships>
</file>

<file path=ppt/slides/_rels/slide84.xml.rels><?xml version="1.0" encoding="UTF-8" standalone="yes"?>
<Relationships xmlns="http://schemas.openxmlformats.org/package/2006/relationships"><Relationship Id="rId9" Type="http://schemas.openxmlformats.org/officeDocument/2006/relationships/tags" Target="../tags/tag841.xml"/><Relationship Id="rId8" Type="http://schemas.openxmlformats.org/officeDocument/2006/relationships/tags" Target="../tags/tag840.xml"/><Relationship Id="rId7" Type="http://schemas.openxmlformats.org/officeDocument/2006/relationships/tags" Target="../tags/tag839.xml"/><Relationship Id="rId6" Type="http://schemas.openxmlformats.org/officeDocument/2006/relationships/tags" Target="../tags/tag838.xml"/><Relationship Id="rId5" Type="http://schemas.openxmlformats.org/officeDocument/2006/relationships/tags" Target="../tags/tag837.xml"/><Relationship Id="rId4" Type="http://schemas.openxmlformats.org/officeDocument/2006/relationships/tags" Target="../tags/tag836.xml"/><Relationship Id="rId3" Type="http://schemas.openxmlformats.org/officeDocument/2006/relationships/tags" Target="../tags/tag835.xml"/><Relationship Id="rId2" Type="http://schemas.openxmlformats.org/officeDocument/2006/relationships/tags" Target="../tags/tag834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6.png"/><Relationship Id="rId10" Type="http://schemas.openxmlformats.org/officeDocument/2006/relationships/tags" Target="../tags/tag842.xml"/><Relationship Id="rId1" Type="http://schemas.openxmlformats.org/officeDocument/2006/relationships/tags" Target="../tags/tag833.xml"/></Relationships>
</file>

<file path=ppt/slides/_rels/slide8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843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8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microsoft.com/office/2007/relationships/hdphoto" Target="../media/image31.wdp"/><Relationship Id="rId4" Type="http://schemas.openxmlformats.org/officeDocument/2006/relationships/image" Target="../media/image30.png"/><Relationship Id="rId3" Type="http://schemas.openxmlformats.org/officeDocument/2006/relationships/image" Target="../media/image29.jpeg"/><Relationship Id="rId2" Type="http://schemas.openxmlformats.org/officeDocument/2006/relationships/image" Target="../media/image6.png"/><Relationship Id="rId1" Type="http://schemas.openxmlformats.org/officeDocument/2006/relationships/tags" Target="../tags/tag844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45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46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47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99.xml"/><Relationship Id="rId8" Type="http://schemas.openxmlformats.org/officeDocument/2006/relationships/tags" Target="../tags/tag298.xml"/><Relationship Id="rId7" Type="http://schemas.openxmlformats.org/officeDocument/2006/relationships/image" Target="../media/image6.png"/><Relationship Id="rId6" Type="http://schemas.openxmlformats.org/officeDocument/2006/relationships/tags" Target="../tags/tag297.xml"/><Relationship Id="rId5" Type="http://schemas.openxmlformats.org/officeDocument/2006/relationships/tags" Target="../tags/tag296.xml"/><Relationship Id="rId4" Type="http://schemas.openxmlformats.org/officeDocument/2006/relationships/tags" Target="../tags/tag295.xml"/><Relationship Id="rId3" Type="http://schemas.openxmlformats.org/officeDocument/2006/relationships/tags" Target="../tags/tag294.xml"/><Relationship Id="rId2" Type="http://schemas.openxmlformats.org/officeDocument/2006/relationships/tags" Target="../tags/tag293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300.xml"/><Relationship Id="rId1" Type="http://schemas.openxmlformats.org/officeDocument/2006/relationships/tags" Target="../tags/tag292.xml"/></Relationships>
</file>

<file path=ppt/slides/_rels/slide9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848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49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50.xml"/></Relationships>
</file>

<file path=ppt/slides/_rels/slide9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851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52.xml"/></Relationships>
</file>

<file path=ppt/slides/_rels/slide9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853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9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tags" Target="../tags/tag854.xml"/></Relationships>
</file>

<file path=ppt/slides/_rels/slide9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855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56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85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2"/>
          <p:cNvSpPr txBox="1"/>
          <p:nvPr>
            <p:custDataLst>
              <p:tags r:id="rId2"/>
            </p:custDataLst>
          </p:nvPr>
        </p:nvSpPr>
        <p:spPr>
          <a:xfrm>
            <a:off x="2882900" y="2780665"/>
            <a:ext cx="745299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2024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最新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面试突击系列专题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75275" y="3789045"/>
            <a:ext cx="1417320" cy="5048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sz="2000">
                <a:solidFill>
                  <a:srgbClr val="FF5900"/>
                </a:solidFill>
              </a:rPr>
              <a:t>天明老师</a:t>
            </a:r>
            <a:endParaRPr lang="zh-CN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3"/>
          <a:stretch>
            <a:fillRect/>
          </a:stretch>
        </p:blipFill>
        <p:spPr>
          <a:xfrm>
            <a:off x="10443210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8294839" y="1145610"/>
            <a:ext cx="634949" cy="601713"/>
            <a:chOff x="7393915" y="3576573"/>
            <a:chExt cx="622173" cy="648909"/>
          </a:xfrm>
        </p:grpSpPr>
        <p:sp>
          <p:nvSpPr>
            <p:cNvPr id="53" name="椭圆 52"/>
            <p:cNvSpPr/>
            <p:nvPr>
              <p:custDataLst>
                <p:tags r:id="rId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54" name="文本框 53"/>
            <p:cNvSpPr txBox="1"/>
            <p:nvPr>
              <p:custDataLst>
                <p:tags r:id="rId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176" name="圆角矩形 35"/>
          <p:cNvSpPr/>
          <p:nvPr>
            <p:custDataLst>
              <p:tags r:id="rId3"/>
            </p:custDataLst>
          </p:nvPr>
        </p:nvSpPr>
        <p:spPr>
          <a:xfrm>
            <a:off x="1224915" y="1992630"/>
            <a:ext cx="1867535" cy="377444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63" name="矩形 162"/>
          <p:cNvSpPr/>
          <p:nvPr>
            <p:custDataLst>
              <p:tags r:id="rId4"/>
            </p:custDataLst>
          </p:nvPr>
        </p:nvSpPr>
        <p:spPr>
          <a:xfrm>
            <a:off x="1469267" y="2153175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64" name="矩形 163"/>
          <p:cNvSpPr/>
          <p:nvPr>
            <p:custDataLst>
              <p:tags r:id="rId5"/>
            </p:custDataLst>
          </p:nvPr>
        </p:nvSpPr>
        <p:spPr>
          <a:xfrm>
            <a:off x="1528656" y="2193905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1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9" name="矩形 18"/>
          <p:cNvSpPr/>
          <p:nvPr>
            <p:custDataLst>
              <p:tags r:id="rId6"/>
            </p:custDataLst>
          </p:nvPr>
        </p:nvSpPr>
        <p:spPr>
          <a:xfrm>
            <a:off x="1461647" y="286463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7"/>
            </p:custDataLst>
          </p:nvPr>
        </p:nvSpPr>
        <p:spPr>
          <a:xfrm>
            <a:off x="1521036" y="290536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2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2" name="矩形 21"/>
          <p:cNvSpPr/>
          <p:nvPr>
            <p:custDataLst>
              <p:tags r:id="rId8"/>
            </p:custDataLst>
          </p:nvPr>
        </p:nvSpPr>
        <p:spPr>
          <a:xfrm>
            <a:off x="1461647" y="3549804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9"/>
            </p:custDataLst>
          </p:nvPr>
        </p:nvSpPr>
        <p:spPr>
          <a:xfrm>
            <a:off x="1521036" y="3590534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3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3415" y="1002030"/>
            <a:ext cx="3122930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初始启动五台服务器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zxid</a:t>
            </a:r>
            <a:r>
              <a:rPr lang="zh-CN" altLang="en-US">
                <a:solidFill>
                  <a:schemeClr val="bg1"/>
                </a:solidFill>
              </a:rPr>
              <a:t>都是</a:t>
            </a:r>
            <a:r>
              <a:rPr lang="en-US" altLang="zh-CN">
                <a:solidFill>
                  <a:schemeClr val="bg1"/>
                </a:solidFill>
              </a:rPr>
              <a:t>0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en-US" altLang="zh-CN">
                <a:solidFill>
                  <a:schemeClr val="bg1"/>
                </a:solidFill>
              </a:rPr>
              <a:t>myid</a:t>
            </a:r>
            <a:r>
              <a:rPr lang="zh-CN" altLang="en-US">
                <a:solidFill>
                  <a:schemeClr val="bg1"/>
                </a:solidFill>
              </a:rPr>
              <a:t>分别</a:t>
            </a:r>
            <a:r>
              <a:rPr lang="en-US" altLang="zh-CN">
                <a:solidFill>
                  <a:schemeClr val="bg1"/>
                </a:solidFill>
              </a:rPr>
              <a:t>12345</a:t>
            </a:r>
            <a:endParaRPr lang="en-US" altLang="zh-CN">
              <a:solidFill>
                <a:schemeClr val="bg1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3870159" y="1893005"/>
            <a:ext cx="634949" cy="601713"/>
            <a:chOff x="7393915" y="3576573"/>
            <a:chExt cx="622173" cy="648909"/>
          </a:xfrm>
        </p:grpSpPr>
        <p:sp>
          <p:nvSpPr>
            <p:cNvPr id="93" name="椭圆 92"/>
            <p:cNvSpPr/>
            <p:nvPr>
              <p:custDataLst>
                <p:tags r:id="rId10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4" name="文本框 93"/>
            <p:cNvSpPr txBox="1"/>
            <p:nvPr>
              <p:custDataLst>
                <p:tags r:id="rId11"/>
              </p:custDataLst>
            </p:nvPr>
          </p:nvSpPr>
          <p:spPr>
            <a:xfrm>
              <a:off x="7460361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0,1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6" name="圆角矩形 35"/>
          <p:cNvSpPr/>
          <p:nvPr>
            <p:custDataLst>
              <p:tags r:id="rId12"/>
            </p:custDataLst>
          </p:nvPr>
        </p:nvSpPr>
        <p:spPr>
          <a:xfrm>
            <a:off x="7385685" y="105092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8" name="圆角矩形 35"/>
          <p:cNvSpPr/>
          <p:nvPr>
            <p:custDataLst>
              <p:tags r:id="rId13"/>
            </p:custDataLst>
          </p:nvPr>
        </p:nvSpPr>
        <p:spPr>
          <a:xfrm>
            <a:off x="7385685" y="276415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" name="圆角矩形 35"/>
          <p:cNvSpPr/>
          <p:nvPr>
            <p:custDataLst>
              <p:tags r:id="rId14"/>
            </p:custDataLst>
          </p:nvPr>
        </p:nvSpPr>
        <p:spPr>
          <a:xfrm>
            <a:off x="7512685" y="459803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870159" y="2714695"/>
            <a:ext cx="634949" cy="601713"/>
            <a:chOff x="7393915" y="3576573"/>
            <a:chExt cx="622173" cy="648909"/>
          </a:xfrm>
        </p:grpSpPr>
        <p:sp>
          <p:nvSpPr>
            <p:cNvPr id="11" name="椭圆 10"/>
            <p:cNvSpPr/>
            <p:nvPr>
              <p:custDataLst>
                <p:tags r:id="rId1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" name="文本框 11"/>
            <p:cNvSpPr txBox="1"/>
            <p:nvPr>
              <p:custDataLst>
                <p:tags r:id="rId16"/>
              </p:custDataLst>
            </p:nvPr>
          </p:nvSpPr>
          <p:spPr>
            <a:xfrm>
              <a:off x="7460359" y="3747228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870159" y="3477330"/>
            <a:ext cx="634949" cy="601713"/>
            <a:chOff x="7393915" y="3576573"/>
            <a:chExt cx="622173" cy="648909"/>
          </a:xfrm>
        </p:grpSpPr>
        <p:sp>
          <p:nvSpPr>
            <p:cNvPr id="14" name="椭圆 13"/>
            <p:cNvSpPr/>
            <p:nvPr>
              <p:custDataLst>
                <p:tags r:id="rId1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5" name="文本框 14"/>
            <p:cNvSpPr txBox="1"/>
            <p:nvPr>
              <p:custDataLst>
                <p:tags r:id="rId18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0.3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110439" y="1899990"/>
            <a:ext cx="634949" cy="601713"/>
            <a:chOff x="7393915" y="3576573"/>
            <a:chExt cx="622173" cy="648909"/>
          </a:xfrm>
        </p:grpSpPr>
        <p:sp>
          <p:nvSpPr>
            <p:cNvPr id="27" name="椭圆 26"/>
            <p:cNvSpPr/>
            <p:nvPr>
              <p:custDataLst>
                <p:tags r:id="rId1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28" name="文本框 27"/>
            <p:cNvSpPr txBox="1"/>
            <p:nvPr>
              <p:custDataLst>
                <p:tags r:id="rId20"/>
              </p:custDataLst>
            </p:nvPr>
          </p:nvSpPr>
          <p:spPr>
            <a:xfrm>
              <a:off x="7480893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2" name="直接箭头连接符 51"/>
          <p:cNvCxnSpPr>
            <a:stCxn id="163" idx="3"/>
            <a:endCxn id="93" idx="2"/>
          </p:cNvCxnSpPr>
          <p:nvPr/>
        </p:nvCxnSpPr>
        <p:spPr>
          <a:xfrm flipV="1">
            <a:off x="2836838" y="2194175"/>
            <a:ext cx="1033780" cy="1663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7520139" y="1141800"/>
            <a:ext cx="634949" cy="601713"/>
            <a:chOff x="7393915" y="3576573"/>
            <a:chExt cx="622173" cy="648909"/>
          </a:xfrm>
        </p:grpSpPr>
        <p:sp>
          <p:nvSpPr>
            <p:cNvPr id="37" name="椭圆 36"/>
            <p:cNvSpPr/>
            <p:nvPr>
              <p:custDataLst>
                <p:tags r:id="rId2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8" name="文本框 37"/>
            <p:cNvSpPr txBox="1"/>
            <p:nvPr>
              <p:custDataLst>
                <p:tags r:id="rId2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1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9" name="直接箭头连接符 58"/>
          <p:cNvCxnSpPr>
            <a:stCxn id="23" idx="3"/>
            <a:endCxn id="14" idx="2"/>
          </p:cNvCxnSpPr>
          <p:nvPr/>
        </p:nvCxnSpPr>
        <p:spPr>
          <a:xfrm>
            <a:off x="2760003" y="3764530"/>
            <a:ext cx="1110615" cy="139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93" idx="6"/>
            <a:endCxn id="30" idx="0"/>
          </p:cNvCxnSpPr>
          <p:nvPr/>
        </p:nvCxnSpPr>
        <p:spPr>
          <a:xfrm>
            <a:off x="4505618" y="2194175"/>
            <a:ext cx="734060" cy="114490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30" idx="0"/>
            <a:endCxn id="27" idx="2"/>
          </p:cNvCxnSpPr>
          <p:nvPr/>
        </p:nvCxnSpPr>
        <p:spPr>
          <a:xfrm flipV="1">
            <a:off x="5239219" y="2201160"/>
            <a:ext cx="871220" cy="113792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/>
        </p:nvGrpSpPr>
        <p:grpSpPr>
          <a:xfrm>
            <a:off x="7662379" y="2856300"/>
            <a:ext cx="634949" cy="601713"/>
            <a:chOff x="7393915" y="3576573"/>
            <a:chExt cx="622173" cy="648909"/>
          </a:xfrm>
        </p:grpSpPr>
        <p:sp>
          <p:nvSpPr>
            <p:cNvPr id="68" name="椭圆 67"/>
            <p:cNvSpPr/>
            <p:nvPr>
              <p:custDataLst>
                <p:tags r:id="rId2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69" name="文本框 68"/>
            <p:cNvSpPr txBox="1"/>
            <p:nvPr>
              <p:custDataLst>
                <p:tags r:id="rId24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682699" y="4669225"/>
            <a:ext cx="634949" cy="601713"/>
            <a:chOff x="7393915" y="3576573"/>
            <a:chExt cx="622173" cy="648909"/>
          </a:xfrm>
        </p:grpSpPr>
        <p:sp>
          <p:nvSpPr>
            <p:cNvPr id="78" name="椭圆 77"/>
            <p:cNvSpPr/>
            <p:nvPr>
              <p:custDataLst>
                <p:tags r:id="rId2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9" name="文本框 78"/>
            <p:cNvSpPr txBox="1"/>
            <p:nvPr>
              <p:custDataLst>
                <p:tags r:id="rId26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1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5" name="直接箭头连接符 84"/>
          <p:cNvCxnSpPr>
            <a:stCxn id="11" idx="6"/>
          </p:cNvCxnSpPr>
          <p:nvPr/>
        </p:nvCxnSpPr>
        <p:spPr>
          <a:xfrm>
            <a:off x="4505618" y="3015865"/>
            <a:ext cx="539115" cy="497840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组合 97"/>
          <p:cNvGrpSpPr/>
          <p:nvPr/>
        </p:nvGrpSpPr>
        <p:grpSpPr>
          <a:xfrm>
            <a:off x="6114249" y="2743905"/>
            <a:ext cx="634949" cy="601713"/>
            <a:chOff x="7393915" y="3576573"/>
            <a:chExt cx="622173" cy="648909"/>
          </a:xfrm>
        </p:grpSpPr>
        <p:sp>
          <p:nvSpPr>
            <p:cNvPr id="99" name="椭圆 98"/>
            <p:cNvSpPr/>
            <p:nvPr>
              <p:custDataLst>
                <p:tags r:id="rId2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00" name="文本框 99"/>
            <p:cNvSpPr txBox="1"/>
            <p:nvPr>
              <p:custDataLst>
                <p:tags r:id="rId28"/>
              </p:custDataLst>
            </p:nvPr>
          </p:nvSpPr>
          <p:spPr>
            <a:xfrm>
              <a:off x="74771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8452954" y="4669225"/>
            <a:ext cx="634949" cy="601713"/>
            <a:chOff x="7393915" y="3576573"/>
            <a:chExt cx="622173" cy="648909"/>
          </a:xfrm>
        </p:grpSpPr>
        <p:sp>
          <p:nvSpPr>
            <p:cNvPr id="110" name="椭圆 109"/>
            <p:cNvSpPr/>
            <p:nvPr>
              <p:custDataLst>
                <p:tags r:id="rId2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11" name="文本框 110"/>
            <p:cNvSpPr txBox="1"/>
            <p:nvPr>
              <p:custDataLst>
                <p:tags r:id="rId30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244725" y="1823085"/>
            <a:ext cx="177990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>
                <a:solidFill>
                  <a:schemeClr val="bg1"/>
                </a:solidFill>
              </a:rPr>
              <a:t>（</a:t>
            </a:r>
            <a:r>
              <a:rPr lang="en-US" altLang="zh-CN">
                <a:solidFill>
                  <a:schemeClr val="bg1"/>
                </a:solidFill>
              </a:rPr>
              <a:t>zxid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en-US" altLang="zh-CN">
                <a:solidFill>
                  <a:schemeClr val="bg1"/>
                </a:solidFill>
              </a:rPr>
              <a:t>myid</a:t>
            </a:r>
            <a:r>
              <a:rPr lang="zh-CN">
                <a:solidFill>
                  <a:schemeClr val="bg1"/>
                </a:solidFill>
              </a:rPr>
              <a:t>）</a:t>
            </a:r>
            <a:endParaRPr lang="zh-CN">
              <a:solidFill>
                <a:schemeClr val="bg1"/>
              </a:solidFill>
            </a:endParaRPr>
          </a:p>
        </p:txBody>
      </p:sp>
      <p:cxnSp>
        <p:nvCxnSpPr>
          <p:cNvPr id="29" name="直接箭头连接符 28"/>
          <p:cNvCxnSpPr>
            <a:stCxn id="20" idx="3"/>
            <a:endCxn id="11" idx="2"/>
          </p:cNvCxnSpPr>
          <p:nvPr/>
        </p:nvCxnSpPr>
        <p:spPr>
          <a:xfrm flipV="1">
            <a:off x="2760003" y="3015865"/>
            <a:ext cx="1110615" cy="6350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十字箭头 29"/>
          <p:cNvSpPr/>
          <p:nvPr/>
        </p:nvSpPr>
        <p:spPr>
          <a:xfrm>
            <a:off x="4880610" y="3338830"/>
            <a:ext cx="717550" cy="765810"/>
          </a:xfrm>
          <a:prstGeom prst="quadArrow">
            <a:avLst/>
          </a:prstGeom>
          <a:gradFill>
            <a:gsLst>
              <a:gs pos="50000">
                <a:schemeClr val="accent4"/>
              </a:gs>
              <a:gs pos="0">
                <a:schemeClr val="accent4">
                  <a:lumMod val="25000"/>
                  <a:lumOff val="75000"/>
                </a:schemeClr>
              </a:gs>
              <a:gs pos="100000">
                <a:schemeClr val="accent4">
                  <a:lumMod val="85000"/>
                </a:schemeClr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FF00"/>
              </a:solidFill>
            </a:endParaRPr>
          </a:p>
        </p:txBody>
      </p:sp>
      <p:cxnSp>
        <p:nvCxnSpPr>
          <p:cNvPr id="31" name="直接箭头连接符 30"/>
          <p:cNvCxnSpPr>
            <a:stCxn id="14" idx="6"/>
            <a:endCxn id="30" idx="1"/>
          </p:cNvCxnSpPr>
          <p:nvPr/>
        </p:nvCxnSpPr>
        <p:spPr>
          <a:xfrm flipV="1">
            <a:off x="4505618" y="3721985"/>
            <a:ext cx="375285" cy="5651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4677410" y="1662430"/>
            <a:ext cx="718820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交换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选票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信息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61" name="直接箭头连接符 60"/>
          <p:cNvCxnSpPr>
            <a:endCxn id="99" idx="2"/>
          </p:cNvCxnSpPr>
          <p:nvPr/>
        </p:nvCxnSpPr>
        <p:spPr>
          <a:xfrm flipV="1">
            <a:off x="5475263" y="3045075"/>
            <a:ext cx="639445" cy="491490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6131394" y="3611315"/>
            <a:ext cx="634949" cy="601713"/>
            <a:chOff x="7393915" y="3576573"/>
            <a:chExt cx="622173" cy="648909"/>
          </a:xfrm>
        </p:grpSpPr>
        <p:sp>
          <p:nvSpPr>
            <p:cNvPr id="66" name="椭圆 65"/>
            <p:cNvSpPr/>
            <p:nvPr>
              <p:custDataLst>
                <p:tags r:id="rId3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0" name="文本框 79"/>
            <p:cNvSpPr txBox="1"/>
            <p:nvPr>
              <p:custDataLst>
                <p:tags r:id="rId32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0.3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1" name="直接箭头连接符 80"/>
          <p:cNvCxnSpPr>
            <a:stCxn id="30" idx="3"/>
            <a:endCxn id="66" idx="2"/>
          </p:cNvCxnSpPr>
          <p:nvPr/>
        </p:nvCxnSpPr>
        <p:spPr>
          <a:xfrm>
            <a:off x="5598453" y="3721985"/>
            <a:ext cx="533400" cy="19050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bject 4"/>
          <p:cNvSpPr/>
          <p:nvPr>
            <p:custDataLst>
              <p:tags r:id="rId33"/>
            </p:custDataLst>
          </p:nvPr>
        </p:nvSpPr>
        <p:spPr>
          <a:xfrm>
            <a:off x="7620" y="196850"/>
            <a:ext cx="3936365" cy="427990"/>
          </a:xfrm>
          <a:prstGeom prst="rect">
            <a:avLst/>
          </a:prstGeom>
          <a:blipFill rotWithShape="1">
            <a:blip r:embed="rId34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谈谈你对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选举的理解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27" name="图片 126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7506970" y="1105535"/>
            <a:ext cx="1497330" cy="638175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36"/>
            </p:custDataLst>
          </p:nvPr>
        </p:nvSpPr>
        <p:spPr>
          <a:xfrm>
            <a:off x="7535545" y="624840"/>
            <a:ext cx="373951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Looking </a:t>
            </a:r>
            <a:r>
              <a:rPr lang="zh-CN" altLang="en-US">
                <a:solidFill>
                  <a:schemeClr val="bg1"/>
                </a:solidFill>
              </a:rPr>
              <a:t>可更改选票信息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7"/>
            </p:custDataLst>
          </p:nvPr>
        </p:nvSpPr>
        <p:spPr>
          <a:xfrm>
            <a:off x="7457440" y="2456815"/>
            <a:ext cx="5097780" cy="342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Leader  </a:t>
            </a:r>
            <a:r>
              <a:rPr lang="zh-CN" altLang="en-US">
                <a:solidFill>
                  <a:schemeClr val="bg1"/>
                </a:solidFill>
              </a:rPr>
              <a:t>主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38"/>
            </p:custDataLst>
          </p:nvPr>
        </p:nvSpPr>
        <p:spPr>
          <a:xfrm>
            <a:off x="7588250" y="4281170"/>
            <a:ext cx="373951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Follower  </a:t>
            </a:r>
            <a:r>
              <a:rPr lang="zh-CN" altLang="en-US">
                <a:solidFill>
                  <a:schemeClr val="bg1"/>
                </a:solidFill>
              </a:rPr>
              <a:t>从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39"/>
            </p:custDataLst>
          </p:nvPr>
        </p:nvSpPr>
        <p:spPr>
          <a:xfrm>
            <a:off x="1469267" y="4281324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40"/>
            </p:custDataLst>
          </p:nvPr>
        </p:nvSpPr>
        <p:spPr>
          <a:xfrm>
            <a:off x="1528656" y="4322054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4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8" name="矩形 17"/>
          <p:cNvSpPr/>
          <p:nvPr>
            <p:custDataLst>
              <p:tags r:id="rId41"/>
            </p:custDataLst>
          </p:nvPr>
        </p:nvSpPr>
        <p:spPr>
          <a:xfrm>
            <a:off x="1469267" y="496648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4" name="矩形 23"/>
          <p:cNvSpPr/>
          <p:nvPr>
            <p:custDataLst>
              <p:tags r:id="rId42"/>
            </p:custDataLst>
          </p:nvPr>
        </p:nvSpPr>
        <p:spPr>
          <a:xfrm>
            <a:off x="1528656" y="500721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5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3877779" y="4894015"/>
            <a:ext cx="634949" cy="601713"/>
            <a:chOff x="7393915" y="3576573"/>
            <a:chExt cx="622173" cy="648909"/>
          </a:xfrm>
        </p:grpSpPr>
        <p:sp>
          <p:nvSpPr>
            <p:cNvPr id="26" name="椭圆 25"/>
            <p:cNvSpPr/>
            <p:nvPr>
              <p:custDataLst>
                <p:tags r:id="rId4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2" name="文本框 31"/>
            <p:cNvSpPr txBox="1"/>
            <p:nvPr>
              <p:custDataLst>
                <p:tags r:id="rId44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0,5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33" name="直接箭头连接符 32"/>
          <p:cNvCxnSpPr>
            <a:stCxn id="24" idx="3"/>
          </p:cNvCxnSpPr>
          <p:nvPr/>
        </p:nvCxnSpPr>
        <p:spPr>
          <a:xfrm>
            <a:off x="2767623" y="5181215"/>
            <a:ext cx="1110615" cy="139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17" idx="3"/>
            <a:endCxn id="40" idx="2"/>
          </p:cNvCxnSpPr>
          <p:nvPr/>
        </p:nvCxnSpPr>
        <p:spPr>
          <a:xfrm>
            <a:off x="2767623" y="4496050"/>
            <a:ext cx="1102995" cy="4000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endCxn id="30" idx="2"/>
          </p:cNvCxnSpPr>
          <p:nvPr/>
        </p:nvCxnSpPr>
        <p:spPr>
          <a:xfrm flipV="1">
            <a:off x="4513238" y="4104890"/>
            <a:ext cx="726440" cy="109029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/>
          <p:cNvGrpSpPr/>
          <p:nvPr/>
        </p:nvGrpSpPr>
        <p:grpSpPr>
          <a:xfrm>
            <a:off x="3870159" y="4234885"/>
            <a:ext cx="634949" cy="601713"/>
            <a:chOff x="7393915" y="3576573"/>
            <a:chExt cx="622173" cy="648909"/>
          </a:xfrm>
        </p:grpSpPr>
        <p:sp>
          <p:nvSpPr>
            <p:cNvPr id="40" name="椭圆 39"/>
            <p:cNvSpPr/>
            <p:nvPr>
              <p:custDataLst>
                <p:tags r:id="rId4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1" name="文本框 40"/>
            <p:cNvSpPr txBox="1"/>
            <p:nvPr>
              <p:custDataLst>
                <p:tags r:id="rId46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42" name="直接箭头连接符 41"/>
          <p:cNvCxnSpPr>
            <a:stCxn id="40" idx="6"/>
          </p:cNvCxnSpPr>
          <p:nvPr/>
        </p:nvCxnSpPr>
        <p:spPr>
          <a:xfrm flipV="1">
            <a:off x="4505618" y="3897880"/>
            <a:ext cx="523875" cy="63817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6123139" y="4991170"/>
            <a:ext cx="634949" cy="601713"/>
            <a:chOff x="7393915" y="3576573"/>
            <a:chExt cx="622173" cy="648909"/>
          </a:xfrm>
        </p:grpSpPr>
        <p:sp>
          <p:nvSpPr>
            <p:cNvPr id="44" name="椭圆 43"/>
            <p:cNvSpPr/>
            <p:nvPr>
              <p:custDataLst>
                <p:tags r:id="rId4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5" name="文本框 44"/>
            <p:cNvSpPr txBox="1"/>
            <p:nvPr>
              <p:custDataLst>
                <p:tags r:id="rId48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0,5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115519" y="4332040"/>
            <a:ext cx="634949" cy="601713"/>
            <a:chOff x="7393915" y="3576573"/>
            <a:chExt cx="622173" cy="648909"/>
          </a:xfrm>
        </p:grpSpPr>
        <p:sp>
          <p:nvSpPr>
            <p:cNvPr id="47" name="椭圆 46"/>
            <p:cNvSpPr/>
            <p:nvPr>
              <p:custDataLst>
                <p:tags r:id="rId4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8" name="文本框 47"/>
            <p:cNvSpPr txBox="1"/>
            <p:nvPr>
              <p:custDataLst>
                <p:tags r:id="rId50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49" name="直接箭头连接符 48"/>
          <p:cNvCxnSpPr>
            <a:endCxn id="44" idx="2"/>
          </p:cNvCxnSpPr>
          <p:nvPr/>
        </p:nvCxnSpPr>
        <p:spPr>
          <a:xfrm>
            <a:off x="5244758" y="4113145"/>
            <a:ext cx="878840" cy="117919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endCxn id="48" idx="1"/>
          </p:cNvCxnSpPr>
          <p:nvPr/>
        </p:nvCxnSpPr>
        <p:spPr>
          <a:xfrm>
            <a:off x="5480978" y="3921375"/>
            <a:ext cx="702945" cy="702945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9377514" y="4687640"/>
            <a:ext cx="634949" cy="601713"/>
            <a:chOff x="7393915" y="3576573"/>
            <a:chExt cx="622173" cy="648909"/>
          </a:xfrm>
        </p:grpSpPr>
        <p:sp>
          <p:nvSpPr>
            <p:cNvPr id="82" name="椭圆 81"/>
            <p:cNvSpPr/>
            <p:nvPr>
              <p:custDataLst>
                <p:tags r:id="rId5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3" name="文本框 82"/>
            <p:cNvSpPr txBox="1"/>
            <p:nvPr>
              <p:custDataLst>
                <p:tags r:id="rId5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0340174" y="4687640"/>
            <a:ext cx="634949" cy="601713"/>
            <a:chOff x="7393915" y="3576573"/>
            <a:chExt cx="622173" cy="648909"/>
          </a:xfrm>
        </p:grpSpPr>
        <p:sp>
          <p:nvSpPr>
            <p:cNvPr id="86" name="椭圆 85"/>
            <p:cNvSpPr/>
            <p:nvPr>
              <p:custDataLst>
                <p:tags r:id="rId5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7" name="文本框 86"/>
            <p:cNvSpPr txBox="1"/>
            <p:nvPr>
              <p:custDataLst>
                <p:tags r:id="rId54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5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114249" y="2770575"/>
            <a:ext cx="634949" cy="601713"/>
            <a:chOff x="7393915" y="3576573"/>
            <a:chExt cx="622173" cy="648909"/>
          </a:xfrm>
        </p:grpSpPr>
        <p:sp>
          <p:nvSpPr>
            <p:cNvPr id="71" name="椭圆 70"/>
            <p:cNvSpPr/>
            <p:nvPr>
              <p:custDataLst>
                <p:tags r:id="rId5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2" name="文本框 71"/>
            <p:cNvSpPr txBox="1"/>
            <p:nvPr>
              <p:custDataLst>
                <p:tags r:id="rId56"/>
              </p:custDataLst>
            </p:nvPr>
          </p:nvSpPr>
          <p:spPr>
            <a:xfrm>
              <a:off x="74771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0,3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110439" y="1899990"/>
            <a:ext cx="634949" cy="601713"/>
            <a:chOff x="7393915" y="3576573"/>
            <a:chExt cx="622173" cy="648909"/>
          </a:xfrm>
        </p:grpSpPr>
        <p:sp>
          <p:nvSpPr>
            <p:cNvPr id="74" name="椭圆 73"/>
            <p:cNvSpPr/>
            <p:nvPr>
              <p:custDataLst>
                <p:tags r:id="rId5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5" name="文本框 74"/>
            <p:cNvSpPr txBox="1"/>
            <p:nvPr>
              <p:custDataLst>
                <p:tags r:id="rId58"/>
              </p:custDataLst>
            </p:nvPr>
          </p:nvSpPr>
          <p:spPr>
            <a:xfrm>
              <a:off x="7480893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0,3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8" grpId="0"/>
      <p:bldP spid="30" grpId="0" bldLvl="0" animBg="1"/>
      <p:bldP spid="58" grpId="1"/>
      <p:bldP spid="30" grpId="1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54457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分库后，事务问题如何解决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54457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分库后，事务问题如何解决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圆角矩形 35"/>
          <p:cNvSpPr/>
          <p:nvPr>
            <p:custDataLst>
              <p:tags r:id="rId1"/>
            </p:custDataLst>
          </p:nvPr>
        </p:nvSpPr>
        <p:spPr>
          <a:xfrm>
            <a:off x="4930140" y="2072152"/>
            <a:ext cx="6637020" cy="3368528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3" name="圆角矩形 35"/>
          <p:cNvSpPr/>
          <p:nvPr>
            <p:custDataLst>
              <p:tags r:id="rId2"/>
            </p:custDataLst>
          </p:nvPr>
        </p:nvSpPr>
        <p:spPr>
          <a:xfrm>
            <a:off x="936777" y="1896892"/>
            <a:ext cx="3133227" cy="3543788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" name="流程图: 磁盘 3"/>
          <p:cNvSpPr/>
          <p:nvPr>
            <p:custDataLst>
              <p:tags r:id="rId3"/>
            </p:custDataLst>
          </p:nvPr>
        </p:nvSpPr>
        <p:spPr>
          <a:xfrm>
            <a:off x="1473916" y="2685165"/>
            <a:ext cx="2034538" cy="2423159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ea typeface="思源黑体 CN Heavy" panose="020B0A00000000000000"/>
              </a:rPr>
              <a:t>客户相关表</a:t>
            </a:r>
            <a:endParaRPr lang="en-US" altLang="zh-CN">
              <a:ea typeface="思源黑体 CN Heavy" panose="020B0A00000000000000"/>
            </a:endParaRPr>
          </a:p>
          <a:p>
            <a:pPr algn="ctr"/>
            <a:r>
              <a:rPr lang="zh-CN" altLang="en-US">
                <a:ea typeface="思源黑体 CN Heavy" panose="020B0A00000000000000"/>
              </a:rPr>
              <a:t>合同相关表</a:t>
            </a:r>
            <a:endParaRPr lang="en-US" altLang="zh-CN">
              <a:ea typeface="思源黑体 CN Heavy" panose="020B0A00000000000000"/>
            </a:endParaRPr>
          </a:p>
          <a:p>
            <a:pPr algn="ctr"/>
            <a:r>
              <a:rPr lang="zh-CN" altLang="en-US">
                <a:ea typeface="思源黑体 CN Heavy" panose="020B0A00000000000000"/>
              </a:rPr>
              <a:t>放款相关表</a:t>
            </a:r>
            <a:endParaRPr lang="en-US" altLang="zh-CN">
              <a:ea typeface="思源黑体 CN Heavy" panose="020B0A00000000000000"/>
            </a:endParaRPr>
          </a:p>
          <a:p>
            <a:pPr algn="ctr"/>
            <a:r>
              <a:rPr lang="zh-CN" altLang="en-US">
                <a:ea typeface="思源黑体 CN Heavy" panose="020B0A00000000000000"/>
              </a:rPr>
              <a:t>风控相关表</a:t>
            </a:r>
            <a:endParaRPr lang="zh-CN" altLang="en-US">
              <a:ea typeface="思源黑体 CN Heavy" panose="020B0A00000000000000"/>
            </a:endParaRPr>
          </a:p>
        </p:txBody>
      </p:sp>
      <p:sp>
        <p:nvSpPr>
          <p:cNvPr id="5" name="流程图: 磁盘 4"/>
          <p:cNvSpPr/>
          <p:nvPr>
            <p:custDataLst>
              <p:tags r:id="rId4"/>
            </p:custDataLst>
          </p:nvPr>
        </p:nvSpPr>
        <p:spPr>
          <a:xfrm>
            <a:off x="5423492" y="3963437"/>
            <a:ext cx="1117722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…</a:t>
            </a:r>
            <a:endParaRPr lang="en-US" altLang="zh-CN"/>
          </a:p>
        </p:txBody>
      </p:sp>
      <p:sp>
        <p:nvSpPr>
          <p:cNvPr id="6" name="流程图: 磁盘 5"/>
          <p:cNvSpPr/>
          <p:nvPr>
            <p:custDataLst>
              <p:tags r:id="rId5"/>
            </p:custDataLst>
          </p:nvPr>
        </p:nvSpPr>
        <p:spPr>
          <a:xfrm>
            <a:off x="5423492" y="3527081"/>
            <a:ext cx="1117722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ea typeface="思源黑体 CN Heavy" panose="020B0A00000000000000"/>
              </a:rPr>
              <a:t>客户联系方式</a:t>
            </a:r>
            <a:endParaRPr lang="en-US" altLang="zh-CN" sz="1200">
              <a:ea typeface="思源黑体 CN Heavy" panose="020B0A00000000000000"/>
            </a:endParaRPr>
          </a:p>
        </p:txBody>
      </p:sp>
      <p:sp>
        <p:nvSpPr>
          <p:cNvPr id="7" name="流程图: 磁盘 6"/>
          <p:cNvSpPr/>
          <p:nvPr>
            <p:custDataLst>
              <p:tags r:id="rId6"/>
            </p:custDataLst>
          </p:nvPr>
        </p:nvSpPr>
        <p:spPr>
          <a:xfrm>
            <a:off x="5417265" y="2997585"/>
            <a:ext cx="1122891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ea typeface="思源黑体 CN Heavy" panose="020B0A00000000000000"/>
              </a:rPr>
              <a:t>客户基本信息</a:t>
            </a:r>
            <a:endParaRPr lang="en-US" altLang="zh-CN" sz="1200">
              <a:ea typeface="思源黑体 CN Heavy" panose="020B0A00000000000000"/>
            </a:endParaRPr>
          </a:p>
        </p:txBody>
      </p:sp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1928052" y="207215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单库系统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流程图: 磁盘 11"/>
          <p:cNvSpPr/>
          <p:nvPr>
            <p:custDataLst>
              <p:tags r:id="rId8"/>
            </p:custDataLst>
          </p:nvPr>
        </p:nvSpPr>
        <p:spPr>
          <a:xfrm>
            <a:off x="7000832" y="3963437"/>
            <a:ext cx="1117722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…</a:t>
            </a:r>
            <a:endParaRPr lang="en-US" altLang="zh-CN" sz="1200">
              <a:ea typeface="思源黑体 CN Heavy" panose="020B0A00000000000000"/>
            </a:endParaRPr>
          </a:p>
        </p:txBody>
      </p:sp>
      <p:sp>
        <p:nvSpPr>
          <p:cNvPr id="13" name="流程图: 磁盘 12"/>
          <p:cNvSpPr/>
          <p:nvPr>
            <p:custDataLst>
              <p:tags r:id="rId9"/>
            </p:custDataLst>
          </p:nvPr>
        </p:nvSpPr>
        <p:spPr>
          <a:xfrm>
            <a:off x="7000832" y="3527081"/>
            <a:ext cx="1117722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ea typeface="思源黑体 CN Heavy" panose="020B0A00000000000000"/>
              </a:rPr>
              <a:t>合同附件</a:t>
            </a:r>
            <a:endParaRPr lang="en-US" altLang="zh-CN" sz="1200">
              <a:ea typeface="思源黑体 CN Heavy" panose="020B0A00000000000000"/>
            </a:endParaRPr>
          </a:p>
        </p:txBody>
      </p:sp>
      <p:sp>
        <p:nvSpPr>
          <p:cNvPr id="14" name="流程图: 磁盘 13"/>
          <p:cNvSpPr/>
          <p:nvPr>
            <p:custDataLst>
              <p:tags r:id="rId10"/>
            </p:custDataLst>
          </p:nvPr>
        </p:nvSpPr>
        <p:spPr>
          <a:xfrm>
            <a:off x="6994605" y="2997585"/>
            <a:ext cx="1122891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ea typeface="思源黑体 CN Heavy" panose="020B0A00000000000000"/>
              </a:rPr>
              <a:t>合同基本信息</a:t>
            </a:r>
            <a:endParaRPr lang="en-US" altLang="zh-CN" sz="1200">
              <a:ea typeface="思源黑体 CN Heavy" panose="020B0A00000000000000"/>
            </a:endParaRPr>
          </a:p>
        </p:txBody>
      </p:sp>
      <p:sp>
        <p:nvSpPr>
          <p:cNvPr id="16" name="流程图: 磁盘 15"/>
          <p:cNvSpPr/>
          <p:nvPr>
            <p:custDataLst>
              <p:tags r:id="rId11"/>
            </p:custDataLst>
          </p:nvPr>
        </p:nvSpPr>
        <p:spPr>
          <a:xfrm>
            <a:off x="8570887" y="3963437"/>
            <a:ext cx="1117722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…</a:t>
            </a:r>
            <a:endParaRPr lang="en-US" altLang="zh-CN" sz="1200">
              <a:ea typeface="思源黑体 CN Heavy" panose="020B0A00000000000000"/>
            </a:endParaRPr>
          </a:p>
        </p:txBody>
      </p:sp>
      <p:sp>
        <p:nvSpPr>
          <p:cNvPr id="17" name="流程图: 磁盘 16"/>
          <p:cNvSpPr/>
          <p:nvPr>
            <p:custDataLst>
              <p:tags r:id="rId12"/>
            </p:custDataLst>
          </p:nvPr>
        </p:nvSpPr>
        <p:spPr>
          <a:xfrm>
            <a:off x="8570887" y="3527081"/>
            <a:ext cx="1117722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ea typeface="思源黑体 CN Heavy" panose="020B0A00000000000000"/>
              </a:rPr>
              <a:t>放款记录</a:t>
            </a:r>
            <a:endParaRPr lang="en-US" altLang="zh-CN" sz="1200">
              <a:ea typeface="思源黑体 CN Heavy" panose="020B0A00000000000000"/>
            </a:endParaRPr>
          </a:p>
        </p:txBody>
      </p:sp>
      <p:sp>
        <p:nvSpPr>
          <p:cNvPr id="18" name="流程图: 磁盘 17"/>
          <p:cNvSpPr/>
          <p:nvPr>
            <p:custDataLst>
              <p:tags r:id="rId13"/>
            </p:custDataLst>
          </p:nvPr>
        </p:nvSpPr>
        <p:spPr>
          <a:xfrm>
            <a:off x="8564660" y="2997585"/>
            <a:ext cx="1122891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ea typeface="思源黑体 CN Heavy" panose="020B0A00000000000000"/>
              </a:rPr>
              <a:t>放款基本信息</a:t>
            </a:r>
            <a:endParaRPr lang="en-US" altLang="zh-CN" sz="1200">
              <a:ea typeface="思源黑体 CN Heavy" panose="020B0A00000000000000"/>
            </a:endParaRPr>
          </a:p>
        </p:txBody>
      </p:sp>
      <p:sp>
        <p:nvSpPr>
          <p:cNvPr id="19" name="流程图: 磁盘 18"/>
          <p:cNvSpPr/>
          <p:nvPr>
            <p:custDataLst>
              <p:tags r:id="rId14"/>
            </p:custDataLst>
          </p:nvPr>
        </p:nvSpPr>
        <p:spPr>
          <a:xfrm>
            <a:off x="10140942" y="3963437"/>
            <a:ext cx="1117722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…</a:t>
            </a:r>
            <a:endParaRPr lang="en-US" altLang="zh-CN" sz="1200">
              <a:ea typeface="思源黑体 CN Heavy" panose="020B0A00000000000000"/>
            </a:endParaRPr>
          </a:p>
        </p:txBody>
      </p:sp>
      <p:sp>
        <p:nvSpPr>
          <p:cNvPr id="20" name="流程图: 磁盘 19"/>
          <p:cNvSpPr/>
          <p:nvPr>
            <p:custDataLst>
              <p:tags r:id="rId15"/>
            </p:custDataLst>
          </p:nvPr>
        </p:nvSpPr>
        <p:spPr>
          <a:xfrm>
            <a:off x="10140942" y="3527081"/>
            <a:ext cx="1117722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ea typeface="思源黑体 CN Heavy" panose="020B0A00000000000000"/>
              </a:rPr>
              <a:t>征信记录</a:t>
            </a:r>
            <a:endParaRPr lang="en-US" altLang="zh-CN" sz="1200">
              <a:ea typeface="思源黑体 CN Heavy" panose="020B0A00000000000000"/>
            </a:endParaRPr>
          </a:p>
        </p:txBody>
      </p:sp>
      <p:sp>
        <p:nvSpPr>
          <p:cNvPr id="21" name="流程图: 磁盘 20"/>
          <p:cNvSpPr/>
          <p:nvPr>
            <p:custDataLst>
              <p:tags r:id="rId16"/>
            </p:custDataLst>
          </p:nvPr>
        </p:nvSpPr>
        <p:spPr>
          <a:xfrm>
            <a:off x="10142335" y="2997585"/>
            <a:ext cx="1122891" cy="88593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ea typeface="思源黑体 CN Heavy" panose="020B0A00000000000000"/>
              </a:rPr>
              <a:t>风控基本信息</a:t>
            </a:r>
            <a:endParaRPr lang="en-US" altLang="zh-CN" sz="1200">
              <a:ea typeface="思源黑体 CN Heavy" panose="020B0A00000000000000"/>
            </a:endParaRPr>
          </a:p>
        </p:txBody>
      </p:sp>
      <p:sp>
        <p:nvSpPr>
          <p:cNvPr id="22" name="文本框 21"/>
          <p:cNvSpPr txBox="1"/>
          <p:nvPr>
            <p:custDataLst>
              <p:tags r:id="rId17"/>
            </p:custDataLst>
          </p:nvPr>
        </p:nvSpPr>
        <p:spPr>
          <a:xfrm>
            <a:off x="8018109" y="2225409"/>
            <a:ext cx="1125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垂直分库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3" name="箭头: 右 22"/>
          <p:cNvSpPr/>
          <p:nvPr>
            <p:custDataLst>
              <p:tags r:id="rId18"/>
            </p:custDataLst>
          </p:nvPr>
        </p:nvSpPr>
        <p:spPr>
          <a:xfrm>
            <a:off x="4225313" y="3429000"/>
            <a:ext cx="641429" cy="1060275"/>
          </a:xfrm>
          <a:prstGeom prst="rightArrow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2" name="object 4"/>
          <p:cNvSpPr/>
          <p:nvPr>
            <p:custDataLst>
              <p:tags r:id="rId19"/>
            </p:custDataLst>
          </p:nvPr>
        </p:nvSpPr>
        <p:spPr>
          <a:xfrm>
            <a:off x="0" y="222250"/>
            <a:ext cx="3514725" cy="427990"/>
          </a:xfrm>
          <a:prstGeom prst="rect">
            <a:avLst/>
          </a:prstGeom>
          <a:blipFill rotWithShape="1">
            <a:blip r:embed="rId20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如何搭建三高项目的数据库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altLang="zh-CN" sz="2000" b="1" dirty="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圆角矩形 35"/>
          <p:cNvSpPr/>
          <p:nvPr>
            <p:custDataLst>
              <p:tags r:id="rId1"/>
            </p:custDataLst>
          </p:nvPr>
        </p:nvSpPr>
        <p:spPr>
          <a:xfrm>
            <a:off x="6647401" y="4087656"/>
            <a:ext cx="4571780" cy="1186201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0" name="圆角矩形 35"/>
          <p:cNvSpPr/>
          <p:nvPr>
            <p:custDataLst>
              <p:tags r:id="rId2"/>
            </p:custDataLst>
          </p:nvPr>
        </p:nvSpPr>
        <p:spPr>
          <a:xfrm>
            <a:off x="6647401" y="973236"/>
            <a:ext cx="4571780" cy="1186201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51" name="圆角矩形 35"/>
          <p:cNvSpPr/>
          <p:nvPr>
            <p:custDataLst>
              <p:tags r:id="rId3"/>
            </p:custDataLst>
          </p:nvPr>
        </p:nvSpPr>
        <p:spPr>
          <a:xfrm>
            <a:off x="6647401" y="2517081"/>
            <a:ext cx="4571780" cy="1186201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1" name="圆角矩形 35"/>
          <p:cNvSpPr/>
          <p:nvPr>
            <p:custDataLst>
              <p:tags r:id="rId4"/>
            </p:custDataLst>
          </p:nvPr>
        </p:nvSpPr>
        <p:spPr>
          <a:xfrm>
            <a:off x="1899450" y="931200"/>
            <a:ext cx="2962626" cy="5080979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" name="流程图: 磁盘 3"/>
          <p:cNvSpPr/>
          <p:nvPr>
            <p:custDataLst>
              <p:tags r:id="rId5"/>
            </p:custDataLst>
          </p:nvPr>
        </p:nvSpPr>
        <p:spPr>
          <a:xfrm>
            <a:off x="3246185" y="1127760"/>
            <a:ext cx="1450861" cy="1379220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8" name="流程图: 磁盘 7"/>
          <p:cNvSpPr/>
          <p:nvPr>
            <p:custDataLst>
              <p:tags r:id="rId6"/>
            </p:custDataLst>
          </p:nvPr>
        </p:nvSpPr>
        <p:spPr>
          <a:xfrm>
            <a:off x="3723306" y="1673748"/>
            <a:ext cx="496618" cy="487709"/>
          </a:xfrm>
          <a:prstGeom prst="flowChartMagneticDisk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流程图: 磁盘 9"/>
          <p:cNvSpPr/>
          <p:nvPr>
            <p:custDataLst>
              <p:tags r:id="rId7"/>
            </p:custDataLst>
          </p:nvPr>
        </p:nvSpPr>
        <p:spPr>
          <a:xfrm>
            <a:off x="3474997" y="1829562"/>
            <a:ext cx="496618" cy="487709"/>
          </a:xfrm>
          <a:prstGeom prst="flowChartMagneticDisk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流程图: 磁盘 10"/>
          <p:cNvSpPr/>
          <p:nvPr>
            <p:custDataLst>
              <p:tags r:id="rId8"/>
            </p:custDataLst>
          </p:nvPr>
        </p:nvSpPr>
        <p:spPr>
          <a:xfrm>
            <a:off x="3971615" y="1840596"/>
            <a:ext cx="496618" cy="487709"/>
          </a:xfrm>
          <a:prstGeom prst="flowChartMagneticDisk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3526621" y="114860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  <a:ea typeface="思源黑体 CN Heavy" panose="020B0A00000000000000"/>
              </a:rPr>
              <a:t>学员库</a:t>
            </a:r>
            <a:endParaRPr lang="zh-CN" altLang="en-US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13" name="流程图: 磁盘 12"/>
          <p:cNvSpPr/>
          <p:nvPr>
            <p:custDataLst>
              <p:tags r:id="rId10"/>
            </p:custDataLst>
          </p:nvPr>
        </p:nvSpPr>
        <p:spPr>
          <a:xfrm>
            <a:off x="3246185" y="2739390"/>
            <a:ext cx="1450861" cy="1379220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14" name="流程图: 磁盘 13"/>
          <p:cNvSpPr/>
          <p:nvPr>
            <p:custDataLst>
              <p:tags r:id="rId11"/>
            </p:custDataLst>
          </p:nvPr>
        </p:nvSpPr>
        <p:spPr>
          <a:xfrm>
            <a:off x="3723306" y="3285378"/>
            <a:ext cx="496618" cy="487709"/>
          </a:xfrm>
          <a:prstGeom prst="flowChartMagneticDisk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流程图: 磁盘 15"/>
          <p:cNvSpPr/>
          <p:nvPr>
            <p:custDataLst>
              <p:tags r:id="rId12"/>
            </p:custDataLst>
          </p:nvPr>
        </p:nvSpPr>
        <p:spPr>
          <a:xfrm>
            <a:off x="3474997" y="3441192"/>
            <a:ext cx="496618" cy="487709"/>
          </a:xfrm>
          <a:prstGeom prst="flowChartMagneticDisk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流程图: 磁盘 16"/>
          <p:cNvSpPr/>
          <p:nvPr>
            <p:custDataLst>
              <p:tags r:id="rId13"/>
            </p:custDataLst>
          </p:nvPr>
        </p:nvSpPr>
        <p:spPr>
          <a:xfrm>
            <a:off x="3971615" y="3452226"/>
            <a:ext cx="496618" cy="487709"/>
          </a:xfrm>
          <a:prstGeom prst="flowChartMagneticDisk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4"/>
            </p:custDataLst>
          </p:nvPr>
        </p:nvSpPr>
        <p:spPr>
          <a:xfrm>
            <a:off x="3526621" y="276023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  <a:ea typeface="思源黑体 CN Heavy" panose="020B0A00000000000000"/>
              </a:rPr>
              <a:t>课程库</a:t>
            </a:r>
            <a:endParaRPr lang="zh-CN" altLang="en-US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19" name="流程图: 磁盘 18"/>
          <p:cNvSpPr/>
          <p:nvPr>
            <p:custDataLst>
              <p:tags r:id="rId15"/>
            </p:custDataLst>
          </p:nvPr>
        </p:nvSpPr>
        <p:spPr>
          <a:xfrm>
            <a:off x="3246184" y="4305695"/>
            <a:ext cx="1450861" cy="1379220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20" name="流程图: 磁盘 19"/>
          <p:cNvSpPr/>
          <p:nvPr>
            <p:custDataLst>
              <p:tags r:id="rId16"/>
            </p:custDataLst>
          </p:nvPr>
        </p:nvSpPr>
        <p:spPr>
          <a:xfrm>
            <a:off x="3723305" y="4851683"/>
            <a:ext cx="496618" cy="487709"/>
          </a:xfrm>
          <a:prstGeom prst="flowChartMagneticDisk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流程图: 磁盘 20"/>
          <p:cNvSpPr/>
          <p:nvPr>
            <p:custDataLst>
              <p:tags r:id="rId17"/>
            </p:custDataLst>
          </p:nvPr>
        </p:nvSpPr>
        <p:spPr>
          <a:xfrm>
            <a:off x="3474996" y="5007497"/>
            <a:ext cx="496618" cy="487709"/>
          </a:xfrm>
          <a:prstGeom prst="flowChartMagneticDisk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流程图: 磁盘 21"/>
          <p:cNvSpPr/>
          <p:nvPr>
            <p:custDataLst>
              <p:tags r:id="rId18"/>
            </p:custDataLst>
          </p:nvPr>
        </p:nvSpPr>
        <p:spPr>
          <a:xfrm>
            <a:off x="3971614" y="5018531"/>
            <a:ext cx="496618" cy="487709"/>
          </a:xfrm>
          <a:prstGeom prst="flowChartMagneticDisk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>
            <p:custDataLst>
              <p:tags r:id="rId19"/>
            </p:custDataLst>
          </p:nvPr>
        </p:nvSpPr>
        <p:spPr>
          <a:xfrm>
            <a:off x="3526620" y="432653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  <a:ea typeface="思源黑体 CN Heavy" panose="020B0A00000000000000"/>
              </a:rPr>
              <a:t>推送库</a:t>
            </a:r>
            <a:endParaRPr lang="zh-CN" altLang="en-US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12" name="箭头: 右 11"/>
          <p:cNvSpPr/>
          <p:nvPr>
            <p:custDataLst>
              <p:tags r:id="rId20"/>
            </p:custDataLst>
          </p:nvPr>
        </p:nvSpPr>
        <p:spPr>
          <a:xfrm>
            <a:off x="2303780" y="2011680"/>
            <a:ext cx="942404" cy="243840"/>
          </a:xfrm>
          <a:prstGeom prst="rightArrow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24" name="箭头: 右 23"/>
          <p:cNvSpPr/>
          <p:nvPr>
            <p:custDataLst>
              <p:tags r:id="rId21"/>
            </p:custDataLst>
          </p:nvPr>
        </p:nvSpPr>
        <p:spPr>
          <a:xfrm>
            <a:off x="2303780" y="3291840"/>
            <a:ext cx="942404" cy="243840"/>
          </a:xfrm>
          <a:prstGeom prst="rightArrow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25" name="箭头: 右 24"/>
          <p:cNvSpPr/>
          <p:nvPr>
            <p:custDataLst>
              <p:tags r:id="rId22"/>
            </p:custDataLst>
          </p:nvPr>
        </p:nvSpPr>
        <p:spPr>
          <a:xfrm>
            <a:off x="2303780" y="4911090"/>
            <a:ext cx="942404" cy="243840"/>
          </a:xfrm>
          <a:prstGeom prst="rightArrow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32" name="流程图: 磁盘 31"/>
          <p:cNvSpPr/>
          <p:nvPr>
            <p:custDataLst>
              <p:tags r:id="rId23"/>
            </p:custDataLst>
          </p:nvPr>
        </p:nvSpPr>
        <p:spPr>
          <a:xfrm>
            <a:off x="6827585" y="1301707"/>
            <a:ext cx="939735" cy="61222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DB 1</a:t>
            </a:r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34" name="流程图: 磁盘 33"/>
          <p:cNvSpPr/>
          <p:nvPr>
            <p:custDataLst>
              <p:tags r:id="rId24"/>
            </p:custDataLst>
          </p:nvPr>
        </p:nvSpPr>
        <p:spPr>
          <a:xfrm>
            <a:off x="8298245" y="1301707"/>
            <a:ext cx="939735" cy="61222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DB 2</a:t>
            </a:r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35" name="流程图: 磁盘 34"/>
          <p:cNvSpPr/>
          <p:nvPr>
            <p:custDataLst>
              <p:tags r:id="rId25"/>
            </p:custDataLst>
          </p:nvPr>
        </p:nvSpPr>
        <p:spPr>
          <a:xfrm>
            <a:off x="10160000" y="1269888"/>
            <a:ext cx="939735" cy="61222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DB n</a:t>
            </a:r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28" name="文本框 27"/>
          <p:cNvSpPr txBox="1"/>
          <p:nvPr>
            <p:custDataLst>
              <p:tags r:id="rId26"/>
            </p:custDataLst>
          </p:nvPr>
        </p:nvSpPr>
        <p:spPr>
          <a:xfrm>
            <a:off x="6935814" y="1909996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/>
              </a:rPr>
              <a:t>客户表</a:t>
            </a:r>
            <a:endParaRPr lang="zh-CN" altLang="en-US" sz="1400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37" name="文本框 36"/>
          <p:cNvSpPr txBox="1"/>
          <p:nvPr>
            <p:custDataLst>
              <p:tags r:id="rId27"/>
            </p:custDataLst>
          </p:nvPr>
        </p:nvSpPr>
        <p:spPr>
          <a:xfrm>
            <a:off x="8406474" y="1923309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/>
              </a:rPr>
              <a:t>客户表</a:t>
            </a:r>
            <a:endParaRPr lang="zh-CN" altLang="en-US" sz="1400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38" name="文本框 37"/>
          <p:cNvSpPr txBox="1"/>
          <p:nvPr>
            <p:custDataLst>
              <p:tags r:id="rId28"/>
            </p:custDataLst>
          </p:nvPr>
        </p:nvSpPr>
        <p:spPr>
          <a:xfrm>
            <a:off x="10268229" y="1851660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/>
              </a:rPr>
              <a:t>客户表</a:t>
            </a:r>
            <a:endParaRPr lang="zh-CN" altLang="en-US" sz="1400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29" name="文本框 28"/>
          <p:cNvSpPr txBox="1"/>
          <p:nvPr>
            <p:custDataLst>
              <p:tags r:id="rId29"/>
            </p:custDataLst>
          </p:nvPr>
        </p:nvSpPr>
        <p:spPr>
          <a:xfrm>
            <a:off x="9482359" y="155397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…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2" name="箭头: 右 41"/>
          <p:cNvSpPr/>
          <p:nvPr>
            <p:custDataLst>
              <p:tags r:id="rId30"/>
            </p:custDataLst>
          </p:nvPr>
        </p:nvSpPr>
        <p:spPr>
          <a:xfrm>
            <a:off x="5308468" y="2966296"/>
            <a:ext cx="900343" cy="1010786"/>
          </a:xfrm>
          <a:prstGeom prst="rightArrow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43" name="流程图: 磁盘 42"/>
          <p:cNvSpPr/>
          <p:nvPr>
            <p:custDataLst>
              <p:tags r:id="rId31"/>
            </p:custDataLst>
          </p:nvPr>
        </p:nvSpPr>
        <p:spPr>
          <a:xfrm>
            <a:off x="6827585" y="2804069"/>
            <a:ext cx="939735" cy="61222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DB 1</a:t>
            </a:r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44" name="流程图: 磁盘 43"/>
          <p:cNvSpPr/>
          <p:nvPr>
            <p:custDataLst>
              <p:tags r:id="rId32"/>
            </p:custDataLst>
          </p:nvPr>
        </p:nvSpPr>
        <p:spPr>
          <a:xfrm>
            <a:off x="8298245" y="2804069"/>
            <a:ext cx="939735" cy="61222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DB 2</a:t>
            </a:r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45" name="流程图: 磁盘 44"/>
          <p:cNvSpPr/>
          <p:nvPr>
            <p:custDataLst>
              <p:tags r:id="rId33"/>
            </p:custDataLst>
          </p:nvPr>
        </p:nvSpPr>
        <p:spPr>
          <a:xfrm>
            <a:off x="10160000" y="2772250"/>
            <a:ext cx="939735" cy="61222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DB n</a:t>
            </a:r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46" name="文本框 45"/>
          <p:cNvSpPr txBox="1"/>
          <p:nvPr>
            <p:custDataLst>
              <p:tags r:id="rId34"/>
            </p:custDataLst>
          </p:nvPr>
        </p:nvSpPr>
        <p:spPr>
          <a:xfrm>
            <a:off x="6935814" y="341235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/>
              </a:rPr>
              <a:t>课程表</a:t>
            </a:r>
            <a:endParaRPr lang="zh-CN" altLang="en-US" sz="1400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47" name="文本框 46"/>
          <p:cNvSpPr txBox="1"/>
          <p:nvPr>
            <p:custDataLst>
              <p:tags r:id="rId35"/>
            </p:custDataLst>
          </p:nvPr>
        </p:nvSpPr>
        <p:spPr>
          <a:xfrm>
            <a:off x="8406474" y="3425671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/>
              </a:rPr>
              <a:t>课程表</a:t>
            </a:r>
            <a:endParaRPr lang="zh-CN" altLang="en-US" sz="1400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48" name="文本框 47"/>
          <p:cNvSpPr txBox="1"/>
          <p:nvPr>
            <p:custDataLst>
              <p:tags r:id="rId36"/>
            </p:custDataLst>
          </p:nvPr>
        </p:nvSpPr>
        <p:spPr>
          <a:xfrm>
            <a:off x="10268229" y="3354022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/>
              </a:rPr>
              <a:t>课程表</a:t>
            </a:r>
            <a:endParaRPr lang="zh-CN" altLang="en-US" sz="1400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49" name="文本框 48"/>
          <p:cNvSpPr txBox="1"/>
          <p:nvPr>
            <p:custDataLst>
              <p:tags r:id="rId37"/>
            </p:custDataLst>
          </p:nvPr>
        </p:nvSpPr>
        <p:spPr>
          <a:xfrm>
            <a:off x="9482359" y="305633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…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2" name="流程图: 磁盘 51"/>
          <p:cNvSpPr/>
          <p:nvPr>
            <p:custDataLst>
              <p:tags r:id="rId38"/>
            </p:custDataLst>
          </p:nvPr>
        </p:nvSpPr>
        <p:spPr>
          <a:xfrm>
            <a:off x="6827585" y="4374644"/>
            <a:ext cx="939735" cy="61222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DB 1</a:t>
            </a:r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53" name="流程图: 磁盘 52"/>
          <p:cNvSpPr/>
          <p:nvPr>
            <p:custDataLst>
              <p:tags r:id="rId39"/>
            </p:custDataLst>
          </p:nvPr>
        </p:nvSpPr>
        <p:spPr>
          <a:xfrm>
            <a:off x="8298245" y="4374644"/>
            <a:ext cx="939735" cy="61222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DB 2</a:t>
            </a:r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54" name="流程图: 磁盘 53"/>
          <p:cNvSpPr/>
          <p:nvPr>
            <p:custDataLst>
              <p:tags r:id="rId40"/>
            </p:custDataLst>
          </p:nvPr>
        </p:nvSpPr>
        <p:spPr>
          <a:xfrm>
            <a:off x="10160000" y="4342825"/>
            <a:ext cx="939735" cy="612226"/>
          </a:xfrm>
          <a:prstGeom prst="flowChartMagneticDisk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ea typeface="思源黑体 CN Heavy" panose="020B0A00000000000000"/>
              </a:rPr>
              <a:t>DB n</a:t>
            </a:r>
            <a:endParaRPr lang="zh-CN" altLang="en-US" sz="1200">
              <a:ea typeface="思源黑体 CN Heavy" panose="020B0A00000000000000"/>
            </a:endParaRPr>
          </a:p>
        </p:txBody>
      </p:sp>
      <p:sp>
        <p:nvSpPr>
          <p:cNvPr id="55" name="文本框 54"/>
          <p:cNvSpPr txBox="1"/>
          <p:nvPr>
            <p:custDataLst>
              <p:tags r:id="rId41"/>
            </p:custDataLst>
          </p:nvPr>
        </p:nvSpPr>
        <p:spPr>
          <a:xfrm>
            <a:off x="6935814" y="4982933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/>
              </a:rPr>
              <a:t>推送表</a:t>
            </a:r>
            <a:endParaRPr lang="zh-CN" altLang="en-US" sz="1400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56" name="文本框 55"/>
          <p:cNvSpPr txBox="1"/>
          <p:nvPr>
            <p:custDataLst>
              <p:tags r:id="rId42"/>
            </p:custDataLst>
          </p:nvPr>
        </p:nvSpPr>
        <p:spPr>
          <a:xfrm>
            <a:off x="8406474" y="4996246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/>
              </a:rPr>
              <a:t>推送表</a:t>
            </a:r>
            <a:endParaRPr lang="zh-CN" altLang="en-US" sz="1400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57" name="文本框 56"/>
          <p:cNvSpPr txBox="1"/>
          <p:nvPr>
            <p:custDataLst>
              <p:tags r:id="rId43"/>
            </p:custDataLst>
          </p:nvPr>
        </p:nvSpPr>
        <p:spPr>
          <a:xfrm>
            <a:off x="10268229" y="4924597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/>
              </a:rPr>
              <a:t>推送表</a:t>
            </a:r>
            <a:endParaRPr lang="zh-CN" altLang="en-US" sz="1400">
              <a:solidFill>
                <a:schemeClr val="bg1"/>
              </a:solidFill>
              <a:ea typeface="思源黑体 CN Heavy" panose="020B0A00000000000000"/>
            </a:endParaRPr>
          </a:p>
        </p:txBody>
      </p:sp>
      <p:sp>
        <p:nvSpPr>
          <p:cNvPr id="58" name="文本框 57"/>
          <p:cNvSpPr txBox="1"/>
          <p:nvPr>
            <p:custDataLst>
              <p:tags r:id="rId44"/>
            </p:custDataLst>
          </p:nvPr>
        </p:nvSpPr>
        <p:spPr>
          <a:xfrm>
            <a:off x="9482359" y="462691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…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2" name="图片 1" descr="104330_33628284"/>
          <p:cNvPicPr>
            <a:picLocks noChangeAspect="1"/>
          </p:cNvPicPr>
          <p:nvPr>
            <p:custDataLst>
              <p:tags r:id="rId45"/>
            </p:custDataLst>
          </p:nvPr>
        </p:nvPicPr>
        <p:blipFill>
          <a:blip r:embed="rId46"/>
          <a:stretch>
            <a:fillRect/>
          </a:stretch>
        </p:blipFill>
        <p:spPr>
          <a:xfrm>
            <a:off x="527685" y="2827655"/>
            <a:ext cx="945515" cy="945515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47"/>
            </p:custDataLst>
          </p:nvPr>
        </p:nvSpPr>
        <p:spPr>
          <a:xfrm>
            <a:off x="517525" y="3827145"/>
            <a:ext cx="894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</a:rPr>
              <a:t>图灵课堂</a:t>
            </a:r>
            <a:endParaRPr lang="zh-CN" altLang="en-US" sz="1400">
              <a:solidFill>
                <a:schemeClr val="bg1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48"/>
            </p:custDataLst>
          </p:nvPr>
        </p:nvPicPr>
        <p:blipFill>
          <a:blip r:embed="rId49"/>
          <a:stretch>
            <a:fillRect/>
          </a:stretch>
        </p:blipFill>
        <p:spPr>
          <a:xfrm>
            <a:off x="607060" y="2956560"/>
            <a:ext cx="775970" cy="687070"/>
          </a:xfrm>
          <a:prstGeom prst="rect">
            <a:avLst/>
          </a:prstGeom>
        </p:spPr>
      </p:pic>
      <p:sp>
        <p:nvSpPr>
          <p:cNvPr id="15" name="object 4"/>
          <p:cNvSpPr/>
          <p:nvPr>
            <p:custDataLst>
              <p:tags r:id="rId50"/>
            </p:custDataLst>
          </p:nvPr>
        </p:nvSpPr>
        <p:spPr>
          <a:xfrm>
            <a:off x="0" y="222250"/>
            <a:ext cx="3514725" cy="427990"/>
          </a:xfrm>
          <a:prstGeom prst="rect">
            <a:avLst/>
          </a:prstGeom>
          <a:blipFill rotWithShape="1">
            <a:blip r:embed="rId51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如何搭建三高项目的数据库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altLang="zh-CN" sz="2000" b="1" dirty="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字节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693670" y="2780665"/>
            <a:ext cx="745299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为什么要用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Elasticsearch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25K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岗位：中级开发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828165" y="1465580"/>
            <a:ext cx="9523095" cy="2306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en-US" altLang="zh-CN" sz="24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en-US" altLang="zh-CN" sz="24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4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4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en-US" altLang="zh-CN" sz="24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en-US" altLang="zh-CN" sz="24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215515" y="3542665"/>
            <a:ext cx="8683625" cy="584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sz="20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834501" y="197745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Elasticsearch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3165113" y="1977455"/>
            <a:ext cx="7873364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是一个分布式、可扩展、实时的搜索与数据分析引擎。ES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使用Java编写底层依赖Lucene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不仅仅只是全文搜索，还支持结构化搜索、数据分析、复杂的语言处理、地理位置和对象间关联关系等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34501" y="447427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应用场景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165113" y="4474275"/>
            <a:ext cx="7873364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网站搜索、代码搜索</a:t>
            </a:r>
            <a:r>
              <a:rPr 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，日志管理、日志分析、日志安全指标监控、应用性能监控、Web 抓取舆情分析，统计数据报表等</a:t>
            </a:r>
            <a:endParaRPr lang="zh-CN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34501" y="322586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特点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164840" y="3202940"/>
            <a:ext cx="7873365" cy="98425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分布式的实时文档存储引擎；分析搜索引擎；PB级别的结构化或者非结构化数据；跨语言，跨平台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2" name="object 4"/>
          <p:cNvSpPr/>
          <p:nvPr>
            <p:custDataLst>
              <p:tags r:id="rId3"/>
            </p:custDataLst>
          </p:nvPr>
        </p:nvSpPr>
        <p:spPr>
          <a:xfrm>
            <a:off x="0" y="267970"/>
            <a:ext cx="3493770" cy="456565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为什么要用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Elasticsearch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1" grpId="0" animBg="1"/>
      <p:bldP spid="12" grpId="0" animBg="1"/>
      <p:bldP spid="16" grpId="1"/>
      <p:bldP spid="11" grpId="1" animBg="1"/>
      <p:bldP spid="12" grpId="1" animBg="1"/>
      <p:bldP spid="9" grpId="0" animBg="1"/>
      <p:bldP spid="10" grpId="0" animBg="1"/>
      <p:bldP spid="9" grpId="1" animBg="1"/>
      <p:bldP spid="10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拼多多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3425190" y="2780665"/>
            <a:ext cx="745299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你知道哪些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ES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数据结构</a:t>
            </a: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?</a:t>
            </a:r>
            <a:endParaRPr 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25K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岗位：中级开发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4"/>
          <p:cNvSpPr/>
          <p:nvPr>
            <p:custDataLst>
              <p:tags r:id="rId1"/>
            </p:custDataLst>
          </p:nvPr>
        </p:nvSpPr>
        <p:spPr>
          <a:xfrm>
            <a:off x="0" y="267970"/>
            <a:ext cx="2990850" cy="45656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你知道哪些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ES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数据结构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?</a:t>
            </a:r>
            <a:endParaRPr sz="2000" b="1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23096" y="111385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数字类型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53708" y="1113855"/>
            <a:ext cx="7873364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long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,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integer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,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short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,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byte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,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double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,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float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,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half_float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,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scaled_float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,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double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,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unsigned_long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23096" y="236226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基本数据类型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353435" y="2339340"/>
            <a:ext cx="7873365" cy="92392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binary：Base64 字符串二进制值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boolean：布尔类型，接收 ture 和 false 两个值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alias：字段别名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23096" y="348367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Keywords 类型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353708" y="3483675"/>
            <a:ext cx="7873364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keyword：适用于索引结构化的字段，可以用于过滤、排序、聚合。keyword类型的字段只能通过精确值搜索到。如 Id、姓名这类字段应使用 keyword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constant_keyword：始终包含相同值的关键字字段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wildcard：可针对类似 grep 的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23096" y="473208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Dates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 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类型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353435" y="4709160"/>
            <a:ext cx="7873365" cy="92392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JSON 没有日期数据类型，因此 Elasticsearch 中的日期可以是以下几种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包含格式化日期的字符串，例如 "2015-01-01"、 "2015/01/01 12:10:30"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时间戳，表示*自"1970年 1 月 1 日"以来的毫秒*数/秒数。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8" grpId="1" animBg="1"/>
      <p:bldP spid="9" grpId="1" animBg="1"/>
      <p:bldP spid="10" grpId="0" animBg="1"/>
      <p:bldP spid="14" grpId="0" animBg="1"/>
      <p:bldP spid="10" grpId="1" animBg="1"/>
      <p:bldP spid="14" grpId="1" animBg="1"/>
      <p:bldP spid="5" grpId="0" animBg="1"/>
      <p:bldP spid="7" grpId="0" animBg="1"/>
      <p:bldP spid="5" grpId="1" animBg="1"/>
      <p:bldP spid="7" grpId="1" animBg="1"/>
      <p:bldP spid="15" grpId="0" animBg="1"/>
      <p:bldP spid="17" grpId="0" animBg="1"/>
      <p:bldP spid="15" grpId="1" animBg="1"/>
      <p:bldP spid="17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4"/>
          <p:cNvSpPr/>
          <p:nvPr>
            <p:custDataLst>
              <p:tags r:id="rId1"/>
            </p:custDataLst>
          </p:nvPr>
        </p:nvSpPr>
        <p:spPr>
          <a:xfrm>
            <a:off x="0" y="267970"/>
            <a:ext cx="2990850" cy="45656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你知道哪些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ES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数据结构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?</a:t>
            </a:r>
            <a:endParaRPr sz="2000" b="1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23096" y="111385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对象类型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53708" y="1113855"/>
            <a:ext cx="7873364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object：非基本数据类型之外，默认的 json 对象为 object 类型。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flattened：单映射对象类型，其值为 json 对象。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nested：嵌套类型。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join：父子级关系类型。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23096" y="236226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空间数据类型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353435" y="2339340"/>
            <a:ext cx="7873365" cy="92392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geo_point：纬度和经度点。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geo_shape：复杂的形状，例如多边形。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point：任意笛卡尔点。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shape：任意笛卡尔几何。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23096" y="348367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文档排名类型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353708" y="3483675"/>
            <a:ext cx="7873364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dense_vector：记录浮点值的密集向量。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rank_feature：记录数字特征以提高查询时的命中率。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22985" y="4732020"/>
            <a:ext cx="1936750" cy="11315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文本搜索类型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353435" y="4709160"/>
            <a:ext cx="7873365" cy="115443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text：文本类型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annotated-text：包含特殊文本 标记。用于标识命名实体。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completion ：用于自动补全，即搜索推荐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search_as_you_type：为提供按类型完成的查询提供现成支持 用例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- token_count：文本中的标记计数。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8" grpId="1" animBg="1"/>
      <p:bldP spid="9" grpId="1" animBg="1"/>
      <p:bldP spid="10" grpId="0" animBg="1"/>
      <p:bldP spid="14" grpId="0" animBg="1"/>
      <p:bldP spid="10" grpId="1" animBg="1"/>
      <p:bldP spid="14" grpId="1" animBg="1"/>
      <p:bldP spid="5" grpId="0" animBg="1"/>
      <p:bldP spid="7" grpId="0" animBg="1"/>
      <p:bldP spid="5" grpId="1" animBg="1"/>
      <p:bldP spid="7" grpId="1" animBg="1"/>
      <p:bldP spid="15" grpId="0" animBg="1"/>
      <p:bldP spid="17" grpId="0" animBg="1"/>
      <p:bldP spid="15" grpId="1" animBg="1"/>
      <p:bldP spid="17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腾讯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802255" y="2780665"/>
            <a:ext cx="745299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T</a:t>
            </a:r>
            <a:r>
              <a:rPr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ext 和 Keyword 类型</a:t>
            </a: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的区别</a:t>
            </a: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?</a:t>
            </a:r>
            <a:endParaRPr 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4"/>
          <p:cNvSpPr/>
          <p:nvPr>
            <p:custDataLst>
              <p:tags r:id="rId1"/>
            </p:custDataLst>
          </p:nvPr>
        </p:nvSpPr>
        <p:spPr>
          <a:xfrm>
            <a:off x="0" y="267970"/>
            <a:ext cx="3313430" cy="45656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T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ext和Keyword类型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的区别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?</a:t>
            </a:r>
            <a:endParaRPr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6851650" y="2515870"/>
            <a:ext cx="3538220" cy="681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不会</a:t>
            </a:r>
            <a:endParaRPr lang="zh-CN" altLang="en-US" sz="1600"/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1932940" y="2515235"/>
            <a:ext cx="1380490" cy="68135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4">
                    <a:lumMod val="75000"/>
                  </a:schemeClr>
                </a:solidFill>
                <a:ea typeface="思源黑体 CN Normal" panose="020B0400000000000000" charset="-122"/>
                <a:sym typeface="+mn-ea"/>
              </a:rPr>
              <a:t>分词</a:t>
            </a:r>
            <a:endParaRPr lang="zh-CN" altLang="en-US">
              <a:solidFill>
                <a:schemeClr val="accent4">
                  <a:lumMod val="75000"/>
                </a:schemeClr>
              </a:solidFill>
              <a:ea typeface="思源黑体 CN Normal" panose="020B0400000000000000" charset="-122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6851705" y="1897469"/>
            <a:ext cx="3538295" cy="618327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Keyword</a:t>
            </a:r>
            <a:endParaRPr lang="en-US" altLang="zh-CN" sz="1600"/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1933069" y="1896686"/>
            <a:ext cx="1380254" cy="611740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00"/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6851650" y="3197225"/>
            <a:ext cx="3538220" cy="681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>
                <a:sym typeface="+mn-ea"/>
              </a:rPr>
              <a:t>支持</a:t>
            </a:r>
            <a:endParaRPr lang="zh-CN" altLang="en-US" sz="1600"/>
          </a:p>
        </p:txBody>
      </p:sp>
      <p:sp>
        <p:nvSpPr>
          <p:cNvPr id="12" name="矩形 11"/>
          <p:cNvSpPr/>
          <p:nvPr>
            <p:custDataLst>
              <p:tags r:id="rId8"/>
            </p:custDataLst>
          </p:nvPr>
        </p:nvSpPr>
        <p:spPr>
          <a:xfrm>
            <a:off x="1932940" y="3196590"/>
            <a:ext cx="1380490" cy="68135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4">
                    <a:lumMod val="75000"/>
                  </a:schemeClr>
                </a:solidFill>
                <a:ea typeface="思源黑体 CN Normal" panose="020B0400000000000000" charset="-122"/>
              </a:rPr>
              <a:t>模糊查询</a:t>
            </a:r>
            <a:endParaRPr lang="en-US" altLang="zh-CN">
              <a:solidFill>
                <a:schemeClr val="accent4">
                  <a:lumMod val="75000"/>
                </a:schemeClr>
              </a:solidFill>
              <a:ea typeface="思源黑体 CN Normal" panose="020B0400000000000000" charset="-122"/>
            </a:endParaRPr>
          </a:p>
        </p:txBody>
      </p:sp>
      <p:sp>
        <p:nvSpPr>
          <p:cNvPr id="17" name="矩形 16"/>
          <p:cNvSpPr/>
          <p:nvPr>
            <p:custDataLst>
              <p:tags r:id="rId9"/>
            </p:custDataLst>
          </p:nvPr>
        </p:nvSpPr>
        <p:spPr>
          <a:xfrm>
            <a:off x="3313430" y="2515235"/>
            <a:ext cx="3538220" cy="681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/>
              <a:t>会</a:t>
            </a:r>
            <a:endParaRPr lang="zh-CN" sz="1600"/>
          </a:p>
        </p:txBody>
      </p:sp>
      <p:sp>
        <p:nvSpPr>
          <p:cNvPr id="18" name="矩形 17"/>
          <p:cNvSpPr/>
          <p:nvPr>
            <p:custDataLst>
              <p:tags r:id="rId10"/>
            </p:custDataLst>
          </p:nvPr>
        </p:nvSpPr>
        <p:spPr>
          <a:xfrm>
            <a:off x="3313485" y="1896834"/>
            <a:ext cx="3538295" cy="618327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Text</a:t>
            </a:r>
            <a:endParaRPr lang="en-US" altLang="zh-CN" sz="1600"/>
          </a:p>
        </p:txBody>
      </p:sp>
      <p:sp>
        <p:nvSpPr>
          <p:cNvPr id="19" name="矩形 18"/>
          <p:cNvSpPr/>
          <p:nvPr>
            <p:custDataLst>
              <p:tags r:id="rId11"/>
            </p:custDataLst>
          </p:nvPr>
        </p:nvSpPr>
        <p:spPr>
          <a:xfrm>
            <a:off x="3313430" y="3196590"/>
            <a:ext cx="3538220" cy="681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/>
              <a:t>支持</a:t>
            </a:r>
            <a:endParaRPr lang="zh-CN" sz="1600"/>
          </a:p>
        </p:txBody>
      </p:sp>
      <p:sp>
        <p:nvSpPr>
          <p:cNvPr id="20" name="矩形 19"/>
          <p:cNvSpPr/>
          <p:nvPr>
            <p:custDataLst>
              <p:tags r:id="rId12"/>
            </p:custDataLst>
          </p:nvPr>
        </p:nvSpPr>
        <p:spPr>
          <a:xfrm>
            <a:off x="6851650" y="3877945"/>
            <a:ext cx="3538220" cy="681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>
                <a:sym typeface="+mn-ea"/>
              </a:rPr>
              <a:t>支持</a:t>
            </a:r>
            <a:endParaRPr lang="zh-CN" altLang="en-US" sz="1600"/>
          </a:p>
        </p:txBody>
      </p:sp>
      <p:sp>
        <p:nvSpPr>
          <p:cNvPr id="21" name="矩形 20"/>
          <p:cNvSpPr/>
          <p:nvPr>
            <p:custDataLst>
              <p:tags r:id="rId13"/>
            </p:custDataLst>
          </p:nvPr>
        </p:nvSpPr>
        <p:spPr>
          <a:xfrm>
            <a:off x="1932940" y="3877310"/>
            <a:ext cx="1380490" cy="68135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4">
                    <a:lumMod val="75000"/>
                  </a:schemeClr>
                </a:solidFill>
                <a:ea typeface="思源黑体 CN Normal" panose="020B0400000000000000" charset="-122"/>
                <a:sym typeface="+mn-ea"/>
              </a:rPr>
              <a:t>精确查询</a:t>
            </a:r>
            <a:endParaRPr lang="zh-CN" altLang="en-US">
              <a:solidFill>
                <a:schemeClr val="accent4">
                  <a:lumMod val="75000"/>
                </a:schemeClr>
              </a:solidFill>
              <a:ea typeface="思源黑体 CN Normal" panose="020B0400000000000000" charset="-122"/>
              <a:sym typeface="+mn-ea"/>
            </a:endParaRPr>
          </a:p>
        </p:txBody>
      </p:sp>
      <p:sp>
        <p:nvSpPr>
          <p:cNvPr id="22" name="矩形 21"/>
          <p:cNvSpPr/>
          <p:nvPr>
            <p:custDataLst>
              <p:tags r:id="rId14"/>
            </p:custDataLst>
          </p:nvPr>
        </p:nvSpPr>
        <p:spPr>
          <a:xfrm>
            <a:off x="3313430" y="3877310"/>
            <a:ext cx="3538220" cy="681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>
                <a:sym typeface="+mn-ea"/>
              </a:rPr>
              <a:t>支持</a:t>
            </a:r>
            <a:endParaRPr lang="en-US" sz="1600"/>
          </a:p>
        </p:txBody>
      </p:sp>
      <p:sp>
        <p:nvSpPr>
          <p:cNvPr id="23" name="矩形 22"/>
          <p:cNvSpPr/>
          <p:nvPr>
            <p:custDataLst>
              <p:tags r:id="rId15"/>
            </p:custDataLst>
          </p:nvPr>
        </p:nvSpPr>
        <p:spPr>
          <a:xfrm>
            <a:off x="6851650" y="4566920"/>
            <a:ext cx="3538220" cy="681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>
                <a:sym typeface="+mn-ea"/>
              </a:rPr>
              <a:t>支持</a:t>
            </a:r>
            <a:endParaRPr lang="zh-CN" altLang="en-US" sz="1600"/>
          </a:p>
        </p:txBody>
      </p:sp>
      <p:sp>
        <p:nvSpPr>
          <p:cNvPr id="24" name="矩形 23"/>
          <p:cNvSpPr/>
          <p:nvPr>
            <p:custDataLst>
              <p:tags r:id="rId16"/>
            </p:custDataLst>
          </p:nvPr>
        </p:nvSpPr>
        <p:spPr>
          <a:xfrm>
            <a:off x="1932940" y="4566285"/>
            <a:ext cx="1380490" cy="68135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4">
                    <a:lumMod val="75000"/>
                  </a:schemeClr>
                </a:solidFill>
                <a:ea typeface="思源黑体 CN Normal" panose="020B0400000000000000" charset="-122"/>
                <a:sym typeface="+mn-ea"/>
              </a:rPr>
              <a:t>聚合查询</a:t>
            </a:r>
            <a:endParaRPr lang="zh-CN" altLang="en-US">
              <a:solidFill>
                <a:schemeClr val="accent4">
                  <a:lumMod val="75000"/>
                </a:schemeClr>
              </a:solidFill>
              <a:ea typeface="思源黑体 CN Normal" panose="020B0400000000000000" charset="-122"/>
              <a:sym typeface="+mn-ea"/>
            </a:endParaRPr>
          </a:p>
        </p:txBody>
      </p:sp>
      <p:sp>
        <p:nvSpPr>
          <p:cNvPr id="25" name="矩形 24"/>
          <p:cNvSpPr/>
          <p:nvPr>
            <p:custDataLst>
              <p:tags r:id="rId17"/>
            </p:custDataLst>
          </p:nvPr>
        </p:nvSpPr>
        <p:spPr>
          <a:xfrm>
            <a:off x="3313430" y="4566285"/>
            <a:ext cx="3538220" cy="681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>
                <a:sym typeface="+mn-ea"/>
              </a:rPr>
              <a:t>不支持</a:t>
            </a:r>
            <a:endParaRPr lang="en-US"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17" grpId="0" bldLvl="0" animBg="1"/>
      <p:bldP spid="6" grpId="1" animBg="1"/>
      <p:bldP spid="7" grpId="1" animBg="1"/>
      <p:bldP spid="17" grpId="1" animBg="1"/>
      <p:bldP spid="11" grpId="0" bldLvl="0" animBg="1"/>
      <p:bldP spid="12" grpId="0" bldLvl="0" animBg="1"/>
      <p:bldP spid="19" grpId="0" bldLvl="0" animBg="1"/>
      <p:bldP spid="11" grpId="1" animBg="1"/>
      <p:bldP spid="12" grpId="1" animBg="1"/>
      <p:bldP spid="19" grpId="1" animBg="1"/>
      <p:bldP spid="20" grpId="0" bldLvl="0" animBg="1"/>
      <p:bldP spid="21" grpId="0" bldLvl="0" animBg="1"/>
      <p:bldP spid="22" grpId="0" bldLvl="0" animBg="1"/>
      <p:bldP spid="20" grpId="1" animBg="1"/>
      <p:bldP spid="21" grpId="1" animBg="1"/>
      <p:bldP spid="22" grpId="1" animBg="1"/>
      <p:bldP spid="23" grpId="0" bldLvl="0" animBg="1"/>
      <p:bldP spid="24" grpId="0" bldLvl="0" animBg="1"/>
      <p:bldP spid="25" grpId="0" bldLvl="0" animBg="1"/>
      <p:bldP spid="23" grpId="1" animBg="1"/>
      <p:bldP spid="24" grpId="1" animBg="1"/>
      <p:bldP spid="25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阿里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3931285" y="2780665"/>
            <a:ext cx="578866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什么是全文检索</a:t>
            </a: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?</a:t>
            </a:r>
            <a:endParaRPr 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1"/>
            </p:custDataLst>
          </p:nvPr>
        </p:nvSpPr>
        <p:spPr>
          <a:xfrm>
            <a:off x="2543175" y="3323590"/>
            <a:ext cx="8683625" cy="7512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sz="20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162050" y="1811655"/>
            <a:ext cx="1936750" cy="1099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全文检索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3492500" y="1811655"/>
            <a:ext cx="7873365" cy="109982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核心在于通过扫描文档中的每一个词，并为这些词建立索引，记录它们在文档中出现的次数和位置。讲究相关度，无明确查询条件边界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1162050" y="3006725"/>
            <a:ext cx="1936750" cy="11595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倒排索引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5"/>
            </p:custDataLst>
          </p:nvPr>
        </p:nvSpPr>
        <p:spPr>
          <a:xfrm>
            <a:off x="3492500" y="2983865"/>
            <a:ext cx="7873365" cy="119761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将文档中的每个词与该词出现在哪些文档中进行映射并储存。检索时通过倒排索引快速找到包含所有搜索次的文档，不需要重新计算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5" name="object 4"/>
          <p:cNvSpPr/>
          <p:nvPr>
            <p:custDataLst>
              <p:tags r:id="rId6"/>
            </p:custDataLst>
          </p:nvPr>
        </p:nvSpPr>
        <p:spPr>
          <a:xfrm>
            <a:off x="0" y="267970"/>
            <a:ext cx="2202815" cy="456565"/>
          </a:xfrm>
          <a:prstGeom prst="rect">
            <a:avLst/>
          </a:prstGeom>
          <a:blipFill rotWithShape="1">
            <a:blip r:embed="rId7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什么是全文检索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0" grpId="0" bldLvl="0" animBg="1"/>
      <p:bldP spid="14" grpId="0" bldLvl="0" animBg="1"/>
      <p:bldP spid="16" grpId="1"/>
      <p:bldP spid="10" grpId="1" animBg="1"/>
      <p:bldP spid="14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190864" y="167400"/>
            <a:ext cx="805300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chemeClr val="bg1"/>
                </a:solidFill>
                <a:latin typeface="Consolas" panose="020B0609020204030204" charset="0"/>
                <a:ea typeface="思源黑体 CN Heavy" panose="020B0A00000000000000" charset="-122"/>
                <a:cs typeface="黑体" panose="02010609060101010101" charset="-122"/>
                <a:sym typeface="+mn-ea"/>
              </a:rPr>
              <a:t>Redis 6</a:t>
            </a:r>
            <a:endParaRPr lang="zh-CN" altLang="en-US" sz="2000" b="1">
              <a:solidFill>
                <a:schemeClr val="bg1"/>
              </a:solidFill>
              <a:latin typeface="Consolas" panose="020B0609020204030204" charset="0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object 4"/>
          <p:cNvSpPr/>
          <p:nvPr>
            <p:custDataLst>
              <p:tags r:id="rId1"/>
            </p:custDataLst>
          </p:nvPr>
        </p:nvSpPr>
        <p:spPr>
          <a:xfrm>
            <a:off x="0" y="267970"/>
            <a:ext cx="3493770" cy="45656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sz="2000" b="1">
                <a:solidFill>
                  <a:schemeClr val="bg1"/>
                </a:solidFill>
              </a:rPr>
              <a:t>Redis有哪些高级功能？</a:t>
            </a:r>
            <a:endParaRPr lang="en-US" altLang="zh-CN" sz="2000" b="1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3493884" y="302020"/>
            <a:ext cx="805300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b="1">
                <a:solidFill>
                  <a:schemeClr val="bg1"/>
                </a:solidFill>
                <a:latin typeface="Consolas" panose="020B0609020204030204" charset="0"/>
                <a:ea typeface="思源黑体 CN Heavy" panose="020B0A00000000000000" charset="-122"/>
                <a:cs typeface="黑体" panose="02010609060101010101" charset="-122"/>
                <a:sym typeface="+mn-ea"/>
              </a:rPr>
              <a:t>Hash</a:t>
            </a:r>
            <a:r>
              <a:rPr lang="zh-CN" altLang="en-US" sz="2000" b="1">
                <a:solidFill>
                  <a:schemeClr val="bg1"/>
                </a:solidFill>
                <a:latin typeface="Consolas" panose="020B0609020204030204" charset="0"/>
                <a:ea typeface="思源黑体 CN Heavy" panose="020B0A00000000000000" charset="-122"/>
                <a:cs typeface="黑体" panose="02010609060101010101" charset="-122"/>
                <a:sym typeface="+mn-ea"/>
              </a:rPr>
              <a:t>槽动态扩容缩容演示</a:t>
            </a:r>
            <a:endParaRPr lang="zh-CN" altLang="en-US" sz="2000" b="1">
              <a:solidFill>
                <a:schemeClr val="bg1"/>
              </a:solidFill>
              <a:latin typeface="Consolas" panose="020B0609020204030204" charset="0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4" name="椭圆 3"/>
          <p:cNvSpPr/>
          <p:nvPr>
            <p:custDataLst>
              <p:tags r:id="rId4"/>
            </p:custDataLst>
          </p:nvPr>
        </p:nvSpPr>
        <p:spPr>
          <a:xfrm>
            <a:off x="3886200" y="2386330"/>
            <a:ext cx="3268980" cy="303276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椭圆 4"/>
          <p:cNvSpPr/>
          <p:nvPr>
            <p:custDataLst>
              <p:tags r:id="rId5"/>
            </p:custDataLst>
          </p:nvPr>
        </p:nvSpPr>
        <p:spPr>
          <a:xfrm>
            <a:off x="6416040" y="2546350"/>
            <a:ext cx="297180" cy="251460"/>
          </a:xfrm>
          <a:prstGeom prst="ellipse">
            <a:avLst/>
          </a:prstGeom>
          <a:solidFill>
            <a:srgbClr val="FFC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A</a:t>
            </a:r>
            <a:endParaRPr lang="zh-CN" altLang="en-US"/>
          </a:p>
        </p:txBody>
      </p:sp>
      <p:sp>
        <p:nvSpPr>
          <p:cNvPr id="6" name="椭圆 5"/>
          <p:cNvSpPr/>
          <p:nvPr>
            <p:custDataLst>
              <p:tags r:id="rId6"/>
            </p:custDataLst>
          </p:nvPr>
        </p:nvSpPr>
        <p:spPr>
          <a:xfrm>
            <a:off x="5989320" y="5148580"/>
            <a:ext cx="297180" cy="251460"/>
          </a:xfrm>
          <a:prstGeom prst="ellipse">
            <a:avLst/>
          </a:prstGeom>
          <a:solidFill>
            <a:srgbClr val="FFC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B</a:t>
            </a:r>
            <a:endParaRPr lang="zh-CN" altLang="en-US"/>
          </a:p>
        </p:txBody>
      </p:sp>
      <p:sp>
        <p:nvSpPr>
          <p:cNvPr id="11" name="椭圆 10"/>
          <p:cNvSpPr/>
          <p:nvPr>
            <p:custDataLst>
              <p:tags r:id="rId7"/>
            </p:custDataLst>
          </p:nvPr>
        </p:nvSpPr>
        <p:spPr>
          <a:xfrm>
            <a:off x="2429699" y="3776979"/>
            <a:ext cx="297180" cy="251460"/>
          </a:xfrm>
          <a:prstGeom prst="ellipse">
            <a:avLst/>
          </a:prstGeom>
          <a:solidFill>
            <a:srgbClr val="FFC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</a:t>
            </a:r>
            <a:endParaRPr lang="zh-CN" altLang="en-US"/>
          </a:p>
        </p:txBody>
      </p:sp>
      <p:cxnSp>
        <p:nvCxnSpPr>
          <p:cNvPr id="12" name="直接箭头连接符 11"/>
          <p:cNvCxnSpPr>
            <a:stCxn id="16" idx="2"/>
            <a:endCxn id="4" idx="0"/>
          </p:cNvCxnSpPr>
          <p:nvPr>
            <p:custDataLst>
              <p:tags r:id="rId8"/>
            </p:custDataLst>
          </p:nvPr>
        </p:nvCxnSpPr>
        <p:spPr>
          <a:xfrm>
            <a:off x="5520690" y="2072762"/>
            <a:ext cx="0" cy="31356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4079430" y="1703430"/>
            <a:ext cx="2882520" cy="369332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/>
                </a:solidFill>
                <a:ea typeface="思源黑体 CN Heavy" panose="020B0A00000000000000" charset="-122"/>
              </a:rPr>
              <a:t>虚拟卡槽</a:t>
            </a:r>
            <a:r>
              <a:rPr lang="en-US" altLang="zh-CN">
                <a:solidFill>
                  <a:schemeClr val="bg1"/>
                </a:solidFill>
                <a:ea typeface="思源黑体 CN Heavy" panose="020B0A00000000000000" charset="-122"/>
              </a:rPr>
              <a:t>2^32-1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7" name="椭圆 16"/>
          <p:cNvSpPr/>
          <p:nvPr>
            <p:custDataLst>
              <p:tags r:id="rId10"/>
            </p:custDataLst>
          </p:nvPr>
        </p:nvSpPr>
        <p:spPr>
          <a:xfrm>
            <a:off x="4290060" y="4916170"/>
            <a:ext cx="114300" cy="9906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椭圆 17"/>
          <p:cNvSpPr/>
          <p:nvPr>
            <p:custDataLst>
              <p:tags r:id="rId11"/>
            </p:custDataLst>
          </p:nvPr>
        </p:nvSpPr>
        <p:spPr>
          <a:xfrm>
            <a:off x="5295900" y="2336800"/>
            <a:ext cx="114300" cy="9906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椭圆 18"/>
          <p:cNvSpPr/>
          <p:nvPr>
            <p:custDataLst>
              <p:tags r:id="rId12"/>
            </p:custDataLst>
          </p:nvPr>
        </p:nvSpPr>
        <p:spPr>
          <a:xfrm>
            <a:off x="4107180" y="3018790"/>
            <a:ext cx="114300" cy="9906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/>
          <p:cNvSpPr/>
          <p:nvPr>
            <p:custDataLst>
              <p:tags r:id="rId13"/>
            </p:custDataLst>
          </p:nvPr>
        </p:nvSpPr>
        <p:spPr>
          <a:xfrm>
            <a:off x="4823460" y="5274310"/>
            <a:ext cx="114300" cy="9906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椭圆 22"/>
          <p:cNvSpPr/>
          <p:nvPr>
            <p:custDataLst>
              <p:tags r:id="rId14"/>
            </p:custDataLst>
          </p:nvPr>
        </p:nvSpPr>
        <p:spPr>
          <a:xfrm>
            <a:off x="7098030" y="3858776"/>
            <a:ext cx="114300" cy="9906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5" name="连接符: 曲线 19"/>
          <p:cNvCxnSpPr>
            <a:stCxn id="18" idx="4"/>
            <a:endCxn id="5" idx="3"/>
          </p:cNvCxnSpPr>
          <p:nvPr/>
        </p:nvCxnSpPr>
        <p:spPr>
          <a:xfrm rot="16200000" flipH="1">
            <a:off x="5743743" y="2045166"/>
            <a:ext cx="325125" cy="1106511"/>
          </a:xfrm>
          <a:prstGeom prst="curvedConnector3">
            <a:avLst>
              <a:gd name="adj1" fmla="val 181638"/>
            </a:avLst>
          </a:prstGeom>
          <a:ln>
            <a:solidFill>
              <a:schemeClr val="bg2">
                <a:lumMod val="85000"/>
              </a:schemeClr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连接符: 曲线 23"/>
          <p:cNvCxnSpPr>
            <a:stCxn id="17" idx="6"/>
            <a:endCxn id="5" idx="4"/>
          </p:cNvCxnSpPr>
          <p:nvPr>
            <p:custDataLst>
              <p:tags r:id="rId15"/>
            </p:custDataLst>
          </p:nvPr>
        </p:nvCxnSpPr>
        <p:spPr>
          <a:xfrm flipV="1">
            <a:off x="4404360" y="2797810"/>
            <a:ext cx="2160270" cy="2167890"/>
          </a:xfrm>
          <a:prstGeom prst="curvedConnector2">
            <a:avLst/>
          </a:prstGeom>
          <a:ln>
            <a:solidFill>
              <a:schemeClr val="bg2">
                <a:lumMod val="85000"/>
              </a:schemeClr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连接符: 曲线 24"/>
          <p:cNvCxnSpPr>
            <a:stCxn id="19" idx="5"/>
            <a:endCxn id="5" idx="3"/>
          </p:cNvCxnSpPr>
          <p:nvPr/>
        </p:nvCxnSpPr>
        <p:spPr>
          <a:xfrm rot="5400000" flipH="1" flipV="1">
            <a:off x="5160972" y="1804754"/>
            <a:ext cx="342358" cy="2254820"/>
          </a:xfrm>
          <a:prstGeom prst="curvedConnector3">
            <a:avLst>
              <a:gd name="adj1" fmla="val -71010"/>
            </a:avLst>
          </a:prstGeom>
          <a:ln>
            <a:solidFill>
              <a:schemeClr val="bg2">
                <a:lumMod val="85000"/>
              </a:schemeClr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连接符: 曲线 30"/>
          <p:cNvCxnSpPr>
            <a:stCxn id="21" idx="6"/>
            <a:endCxn id="5" idx="4"/>
          </p:cNvCxnSpPr>
          <p:nvPr>
            <p:custDataLst>
              <p:tags r:id="rId16"/>
            </p:custDataLst>
          </p:nvPr>
        </p:nvCxnSpPr>
        <p:spPr>
          <a:xfrm flipV="1">
            <a:off x="4937760" y="2797810"/>
            <a:ext cx="1626870" cy="2526030"/>
          </a:xfrm>
          <a:prstGeom prst="curvedConnector2">
            <a:avLst/>
          </a:prstGeom>
          <a:ln>
            <a:solidFill>
              <a:schemeClr val="bg2">
                <a:lumMod val="85000"/>
              </a:schemeClr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连接符: 曲线 33"/>
          <p:cNvCxnSpPr>
            <a:stCxn id="23" idx="2"/>
            <a:endCxn id="6" idx="0"/>
          </p:cNvCxnSpPr>
          <p:nvPr>
            <p:custDataLst>
              <p:tags r:id="rId17"/>
            </p:custDataLst>
          </p:nvPr>
        </p:nvCxnSpPr>
        <p:spPr>
          <a:xfrm rot="10800000" flipV="1">
            <a:off x="6137910" y="3908306"/>
            <a:ext cx="960120" cy="1240274"/>
          </a:xfrm>
          <a:prstGeom prst="curvedConnector2">
            <a:avLst/>
          </a:prstGeom>
          <a:ln>
            <a:solidFill>
              <a:schemeClr val="bg2">
                <a:lumMod val="85000"/>
              </a:schemeClr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>
            <p:custDataLst>
              <p:tags r:id="rId18"/>
            </p:custDataLst>
          </p:nvPr>
        </p:nvSpPr>
        <p:spPr>
          <a:xfrm>
            <a:off x="7745730" y="3535610"/>
            <a:ext cx="3357690" cy="646331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/>
                </a:solidFill>
                <a:ea typeface="思源黑体 CN Heavy" panose="020B0A00000000000000" charset="-122"/>
              </a:rPr>
              <a:t>插入数据的</a:t>
            </a:r>
            <a:r>
              <a:rPr lang="en-US" altLang="zh-CN">
                <a:solidFill>
                  <a:schemeClr val="bg1"/>
                </a:solidFill>
                <a:ea typeface="思源黑体 CN Heavy" panose="020B0A00000000000000" charset="-122"/>
              </a:rPr>
              <a:t>key</a:t>
            </a:r>
            <a:r>
              <a:rPr lang="zh-CN" altLang="en-US">
                <a:solidFill>
                  <a:schemeClr val="bg1"/>
                </a:solidFill>
                <a:ea typeface="思源黑体 CN Heavy" panose="020B0A00000000000000" charset="-122"/>
              </a:rPr>
              <a:t>取模</a:t>
            </a:r>
            <a:r>
              <a:rPr lang="en-US" altLang="zh-CN">
                <a:solidFill>
                  <a:schemeClr val="bg1"/>
                </a:solidFill>
                <a:ea typeface="思源黑体 CN Heavy" panose="020B0A00000000000000" charset="-122"/>
              </a:rPr>
              <a:t>,</a:t>
            </a:r>
            <a:r>
              <a:rPr lang="zh-CN" altLang="en-US">
                <a:solidFill>
                  <a:schemeClr val="bg1"/>
                </a:solidFill>
                <a:ea typeface="思源黑体 CN Heavy" panose="020B0A00000000000000" charset="-122"/>
              </a:rPr>
              <a:t>根据值在环上，顺时针找节点存放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51" name="直接箭头连接符 50"/>
          <p:cNvCxnSpPr>
            <a:stCxn id="50" idx="1"/>
            <a:endCxn id="23" idx="0"/>
          </p:cNvCxnSpPr>
          <p:nvPr>
            <p:custDataLst>
              <p:tags r:id="rId19"/>
            </p:custDataLst>
          </p:nvPr>
        </p:nvCxnSpPr>
        <p:spPr>
          <a:xfrm flipH="1">
            <a:off x="7155180" y="3858776"/>
            <a:ext cx="59055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连接符: 曲线 55"/>
          <p:cNvCxnSpPr>
            <a:stCxn id="21" idx="1"/>
          </p:cNvCxnSpPr>
          <p:nvPr>
            <p:custDataLst>
              <p:tags r:id="rId20"/>
            </p:custDataLst>
          </p:nvPr>
        </p:nvCxnSpPr>
        <p:spPr>
          <a:xfrm rot="16200000" flipV="1">
            <a:off x="3801569" y="4250187"/>
            <a:ext cx="1281082" cy="796178"/>
          </a:xfrm>
          <a:prstGeom prst="curvedConnector3">
            <a:avLst>
              <a:gd name="adj1" fmla="val 87974"/>
            </a:avLst>
          </a:prstGeom>
          <a:ln>
            <a:solidFill>
              <a:schemeClr val="bg2">
                <a:lumMod val="85000"/>
              </a:schemeClr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连接符: 曲线 62"/>
          <p:cNvCxnSpPr>
            <a:stCxn id="4" idx="3"/>
          </p:cNvCxnSpPr>
          <p:nvPr>
            <p:custDataLst>
              <p:tags r:id="rId21"/>
            </p:custDataLst>
          </p:nvPr>
        </p:nvCxnSpPr>
        <p:spPr>
          <a:xfrm rot="5400000" flipH="1">
            <a:off x="3672840" y="4283075"/>
            <a:ext cx="993140" cy="391160"/>
          </a:xfrm>
          <a:prstGeom prst="curvedConnector3">
            <a:avLst>
              <a:gd name="adj1" fmla="val 71419"/>
            </a:avLst>
          </a:prstGeom>
          <a:ln>
            <a:solidFill>
              <a:schemeClr val="bg2">
                <a:lumMod val="85000"/>
              </a:schemeClr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连接符: 曲线 19"/>
          <p:cNvCxnSpPr>
            <a:stCxn id="18" idx="3"/>
            <a:endCxn id="6" idx="0"/>
          </p:cNvCxnSpPr>
          <p:nvPr/>
        </p:nvCxnSpPr>
        <p:spPr>
          <a:xfrm rot="5400000" flipV="1">
            <a:off x="4361815" y="3371850"/>
            <a:ext cx="2727325" cy="825500"/>
          </a:xfrm>
          <a:prstGeom prst="curvedConnector3">
            <a:avLst>
              <a:gd name="adj1" fmla="val 50256"/>
            </a:avLst>
          </a:prstGeom>
          <a:ln>
            <a:solidFill>
              <a:schemeClr val="bg2">
                <a:lumMod val="85000"/>
              </a:schemeClr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连接符: 曲线 24"/>
          <p:cNvCxnSpPr>
            <a:stCxn id="19" idx="4"/>
          </p:cNvCxnSpPr>
          <p:nvPr/>
        </p:nvCxnSpPr>
        <p:spPr>
          <a:xfrm rot="5400000" flipV="1">
            <a:off x="4055110" y="3227070"/>
            <a:ext cx="2097405" cy="1878330"/>
          </a:xfrm>
          <a:prstGeom prst="curvedConnector3">
            <a:avLst>
              <a:gd name="adj1" fmla="val 27656"/>
            </a:avLst>
          </a:prstGeom>
          <a:ln>
            <a:solidFill>
              <a:schemeClr val="bg2">
                <a:lumMod val="85000"/>
              </a:schemeClr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7037E-6 L 0.10742 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45313 -0.00398148 L 0.128646 -0.00722222 " pathEditMode="relative" rAng="0" ptsTypes="">
                                      <p:cBhvr>
                                        <p:cTn id="3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" y="-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5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百度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3315970" y="2780665"/>
            <a:ext cx="751903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ES支持</a:t>
            </a: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哪些类型的</a:t>
            </a:r>
            <a:r>
              <a:rPr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查询</a:t>
            </a: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?</a:t>
            </a:r>
            <a:endParaRPr 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35K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4"/>
          <p:cNvSpPr/>
          <p:nvPr>
            <p:custDataLst>
              <p:tags r:id="rId1"/>
            </p:custDataLst>
          </p:nvPr>
        </p:nvSpPr>
        <p:spPr>
          <a:xfrm>
            <a:off x="0" y="267970"/>
            <a:ext cx="2940685" cy="45656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ES支持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哪些类型的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查询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?</a:t>
            </a:r>
            <a:endParaRPr lang="en-US" altLang="zh-CN" sz="2000" b="1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3"/>
            </p:custDataLst>
          </p:nvPr>
        </p:nvSpPr>
        <p:spPr>
          <a:xfrm>
            <a:off x="4812030" y="1310640"/>
            <a:ext cx="3601720" cy="783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500" b="1" dirty="0">
                <a:gradFill>
                  <a:gsLst>
                    <a:gs pos="100000">
                      <a:srgbClr val="F9F8CA"/>
                    </a:gs>
                    <a:gs pos="6000">
                      <a:srgbClr val="4EAADD"/>
                    </a:gs>
                  </a:gsLst>
                  <a:lin ang="18900000" scaled="1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Query DSL </a:t>
            </a:r>
            <a:endParaRPr lang="en-US" altLang="zh-CN" sz="4500" b="1" dirty="0">
              <a:gradFill>
                <a:gsLst>
                  <a:gs pos="100000">
                    <a:srgbClr val="F9F8CA"/>
                  </a:gs>
                  <a:gs pos="6000">
                    <a:srgbClr val="4EAADD"/>
                  </a:gs>
                </a:gsLst>
                <a:lin ang="189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>
            <p:custDataLst>
              <p:tags r:id="rId4"/>
            </p:custDataLst>
          </p:nvPr>
        </p:nvSpPr>
        <p:spPr>
          <a:xfrm>
            <a:off x="2822291" y="2128385"/>
            <a:ext cx="2764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Script Query</a:t>
            </a:r>
            <a:endParaRPr lang="en-US" altLang="zh-CN" sz="2800" b="1" dirty="0">
              <a:solidFill>
                <a:schemeClr val="accent1">
                  <a:lumMod val="7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>
          <a:xfrm>
            <a:off x="1256665" y="2534920"/>
            <a:ext cx="62083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 b="1" dirty="0">
                <a:gradFill>
                  <a:gsLst>
                    <a:gs pos="25000">
                      <a:schemeClr val="accent5">
                        <a:lumMod val="20000"/>
                        <a:lumOff val="80000"/>
                      </a:schemeClr>
                    </a:gs>
                    <a:gs pos="65000">
                      <a:srgbClr val="F39BA8">
                        <a:alpha val="100000"/>
                      </a:srgbClr>
                    </a:gs>
                    <a:gs pos="0">
                      <a:schemeClr val="accent6">
                        <a:lumMod val="25000"/>
                        <a:lumOff val="75000"/>
                      </a:schemeClr>
                    </a:gs>
                    <a:gs pos="100000">
                      <a:schemeClr val="accent6">
                        <a:lumMod val="85000"/>
                      </a:schemeClr>
                    </a:gs>
                  </a:gsLst>
                  <a:lin ang="5400000" scaled="1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Aggregations</a:t>
            </a:r>
            <a:endParaRPr lang="en-US" altLang="zh-CN" sz="4400" b="1" dirty="0">
              <a:gradFill>
                <a:gsLst>
                  <a:gs pos="25000">
                    <a:schemeClr val="accent5">
                      <a:lumMod val="20000"/>
                      <a:lumOff val="80000"/>
                    </a:schemeClr>
                  </a:gs>
                  <a:gs pos="65000">
                    <a:srgbClr val="F39BA8">
                      <a:alpha val="100000"/>
                    </a:srgbClr>
                  </a:gs>
                  <a:gs pos="0">
                    <a:schemeClr val="accent6">
                      <a:lumMod val="25000"/>
                      <a:lumOff val="75000"/>
                    </a:schemeClr>
                  </a:gs>
                  <a:gs pos="100000">
                    <a:schemeClr val="accent6">
                      <a:lumMod val="85000"/>
                    </a:schemeClr>
                  </a:gs>
                </a:gsLst>
                <a:lin ang="54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>
            <p:custDataLst>
              <p:tags r:id="rId6"/>
            </p:custDataLst>
          </p:nvPr>
        </p:nvSpPr>
        <p:spPr>
          <a:xfrm>
            <a:off x="8600440" y="4099560"/>
            <a:ext cx="23374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 b="1">
                <a:gradFill>
                  <a:gsLst>
                    <a:gs pos="54000">
                      <a:schemeClr val="accent2"/>
                    </a:gs>
                    <a:gs pos="0">
                      <a:schemeClr val="accent2">
                        <a:lumMod val="25000"/>
                        <a:lumOff val="75000"/>
                      </a:schemeClr>
                    </a:gs>
                    <a:gs pos="28000">
                      <a:schemeClr val="bg2">
                        <a:lumMod val="75000"/>
                      </a:schemeClr>
                    </a:gs>
                  </a:gsLst>
                  <a:lin ang="5400000" scaled="1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SQL </a:t>
            </a:r>
            <a:r>
              <a:rPr lang="en-US" altLang="zh-CN" sz="2400" b="1">
                <a:gradFill>
                  <a:gsLst>
                    <a:gs pos="54000">
                      <a:schemeClr val="accent2">
                        <a:lumMod val="40000"/>
                        <a:lumOff val="60000"/>
                      </a:schemeClr>
                    </a:gs>
                    <a:gs pos="0">
                      <a:schemeClr val="accent2">
                        <a:lumMod val="25000"/>
                        <a:lumOff val="75000"/>
                      </a:schemeClr>
                    </a:gs>
                    <a:gs pos="28000">
                      <a:schemeClr val="bg2">
                        <a:lumMod val="75000"/>
                      </a:schemeClr>
                    </a:gs>
                  </a:gsLst>
                  <a:lin ang="5400000" scaled="1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Query</a:t>
            </a:r>
            <a:endParaRPr lang="en-US" altLang="zh-CN" sz="2400" b="1" dirty="0">
              <a:gradFill>
                <a:gsLst>
                  <a:gs pos="54000">
                    <a:schemeClr val="accent2">
                      <a:lumMod val="40000"/>
                      <a:lumOff val="60000"/>
                    </a:schemeClr>
                  </a:gs>
                  <a:gs pos="0">
                    <a:schemeClr val="accent2">
                      <a:lumMod val="25000"/>
                      <a:lumOff val="75000"/>
                    </a:schemeClr>
                  </a:gs>
                  <a:gs pos="28000">
                    <a:schemeClr val="bg2">
                      <a:lumMod val="75000"/>
                    </a:schemeClr>
                  </a:gs>
                </a:gsLst>
                <a:lin ang="54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>
            <p:custDataLst>
              <p:tags r:id="rId7"/>
            </p:custDataLst>
          </p:nvPr>
        </p:nvSpPr>
        <p:spPr>
          <a:xfrm>
            <a:off x="7953375" y="2094230"/>
            <a:ext cx="26403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800" b="1">
                <a:gradFill>
                  <a:gsLst>
                    <a:gs pos="50000">
                      <a:schemeClr val="accent1"/>
                    </a:gs>
                    <a:gs pos="0">
                      <a:schemeClr val="accent1">
                        <a:lumMod val="25000"/>
                        <a:lumOff val="75000"/>
                      </a:schemeClr>
                    </a:gs>
                    <a:gs pos="100000">
                      <a:schemeClr val="accent1">
                        <a:lumMod val="85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EQL</a:t>
            </a:r>
            <a:endParaRPr lang="en-US" sz="2800" b="1" dirty="0">
              <a:gradFill>
                <a:gsLst>
                  <a:gs pos="50000">
                    <a:schemeClr val="accent1"/>
                  </a:gs>
                  <a:gs pos="0">
                    <a:schemeClr val="accent1">
                      <a:lumMod val="25000"/>
                      <a:lumOff val="75000"/>
                    </a:schemeClr>
                  </a:gs>
                  <a:gs pos="100000">
                    <a:schemeClr val="accent1">
                      <a:lumMod val="85000"/>
                    </a:schemeClr>
                  </a:gs>
                </a:gsLst>
                <a:lin ang="54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>
            <p:custDataLst>
              <p:tags r:id="rId8"/>
            </p:custDataLst>
          </p:nvPr>
        </p:nvSpPr>
        <p:spPr>
          <a:xfrm>
            <a:off x="2625725" y="3528726"/>
            <a:ext cx="34702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>
              <a:buClrTx/>
              <a:buSzTx/>
              <a:buFontTx/>
            </a:pPr>
            <a:r>
              <a:rPr lang="en-US" altLang="zh-CN" sz="2400" b="1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Match Query</a:t>
            </a:r>
            <a:endParaRPr lang="en-US" altLang="zh-CN" sz="2400" b="1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>
            <p:custDataLst>
              <p:tags r:id="rId9"/>
            </p:custDataLst>
          </p:nvPr>
        </p:nvSpPr>
        <p:spPr>
          <a:xfrm>
            <a:off x="6289040" y="2496185"/>
            <a:ext cx="36995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>
              <a:buClrTx/>
              <a:buSzTx/>
              <a:buFontTx/>
            </a:pPr>
            <a:r>
              <a:rPr lang="en-US" altLang="zh-CN" sz="4400" b="1" dirty="0">
                <a:gradFill>
                  <a:gsLst>
                    <a:gs pos="38000">
                      <a:schemeClr val="accent1">
                        <a:lumMod val="40000"/>
                        <a:lumOff val="60000"/>
                      </a:schemeClr>
                    </a:gs>
                    <a:gs pos="18000">
                      <a:srgbClr val="F39BA8">
                        <a:alpha val="100000"/>
                      </a:srgbClr>
                    </a:gs>
                    <a:gs pos="0">
                      <a:schemeClr val="accent6">
                        <a:lumMod val="25000"/>
                        <a:lumOff val="75000"/>
                      </a:schemeClr>
                    </a:gs>
                    <a:gs pos="96000">
                      <a:srgbClr val="F8FA9E"/>
                    </a:gs>
                  </a:gsLst>
                  <a:lin ang="5400000" scaled="1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Term </a:t>
            </a:r>
            <a:r>
              <a:rPr lang="en-US" altLang="zh-CN" sz="4400" b="1" dirty="0">
                <a:gradFill>
                  <a:gsLst>
                    <a:gs pos="38000">
                      <a:schemeClr val="accent2">
                        <a:lumMod val="60000"/>
                        <a:lumOff val="40000"/>
                      </a:schemeClr>
                    </a:gs>
                    <a:gs pos="18000">
                      <a:srgbClr val="F39BA8">
                        <a:alpha val="100000"/>
                      </a:srgbClr>
                    </a:gs>
                    <a:gs pos="0">
                      <a:schemeClr val="accent6">
                        <a:lumMod val="25000"/>
                        <a:lumOff val="75000"/>
                      </a:schemeClr>
                    </a:gs>
                    <a:gs pos="96000">
                      <a:srgbClr val="F8FA9E"/>
                    </a:gs>
                  </a:gsLst>
                  <a:lin ang="5400000" scaled="1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Query</a:t>
            </a:r>
            <a:endParaRPr lang="en-US" altLang="zh-CN" sz="4400" b="1" dirty="0">
              <a:gradFill>
                <a:gsLst>
                  <a:gs pos="38000">
                    <a:schemeClr val="accent2">
                      <a:lumMod val="60000"/>
                      <a:lumOff val="40000"/>
                    </a:schemeClr>
                  </a:gs>
                  <a:gs pos="18000">
                    <a:srgbClr val="F39BA8">
                      <a:alpha val="100000"/>
                    </a:srgbClr>
                  </a:gs>
                  <a:gs pos="0">
                    <a:schemeClr val="accent6">
                      <a:lumMod val="25000"/>
                      <a:lumOff val="75000"/>
                    </a:schemeClr>
                  </a:gs>
                  <a:gs pos="96000">
                    <a:srgbClr val="F8FA9E"/>
                  </a:gs>
                </a:gsLst>
                <a:lin ang="54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>
            <p:custDataLst>
              <p:tags r:id="rId10"/>
            </p:custDataLst>
          </p:nvPr>
        </p:nvSpPr>
        <p:spPr>
          <a:xfrm>
            <a:off x="4236720" y="4319047"/>
            <a:ext cx="424998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 b="1">
                <a:gradFill>
                  <a:gsLst>
                    <a:gs pos="50000">
                      <a:schemeClr val="accent1"/>
                    </a:gs>
                    <a:gs pos="0">
                      <a:schemeClr val="accent1">
                        <a:lumMod val="25000"/>
                        <a:lumOff val="75000"/>
                      </a:schemeClr>
                    </a:gs>
                    <a:gs pos="100000">
                      <a:schemeClr val="accent1">
                        <a:lumMod val="85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Range Query</a:t>
            </a:r>
            <a:endParaRPr lang="en-US" altLang="zh-CN" sz="2800" b="1" dirty="0">
              <a:gradFill>
                <a:gsLst>
                  <a:gs pos="50000">
                    <a:schemeClr val="accent1"/>
                  </a:gs>
                  <a:gs pos="0">
                    <a:schemeClr val="accent1">
                      <a:lumMod val="25000"/>
                      <a:lumOff val="75000"/>
                    </a:schemeClr>
                  </a:gs>
                  <a:gs pos="100000">
                    <a:schemeClr val="accent1">
                      <a:lumMod val="85000"/>
                    </a:schemeClr>
                  </a:gs>
                </a:gsLst>
                <a:lin ang="54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>
            <p:custDataLst>
              <p:tags r:id="rId11"/>
            </p:custDataLst>
          </p:nvPr>
        </p:nvSpPr>
        <p:spPr>
          <a:xfrm>
            <a:off x="5953123" y="3304735"/>
            <a:ext cx="34702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gradFill>
                  <a:gsLst>
                    <a:gs pos="50000">
                      <a:schemeClr val="accent3"/>
                    </a:gs>
                    <a:gs pos="0">
                      <a:schemeClr val="accent3">
                        <a:lumMod val="25000"/>
                        <a:lumOff val="75000"/>
                      </a:schemeClr>
                    </a:gs>
                    <a:gs pos="100000">
                      <a:schemeClr val="accent3">
                        <a:lumMod val="85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Bool Query</a:t>
            </a:r>
            <a:endParaRPr lang="en-US" altLang="zh-CN" sz="2800" b="1" dirty="0">
              <a:gradFill>
                <a:gsLst>
                  <a:gs pos="50000">
                    <a:schemeClr val="accent3"/>
                  </a:gs>
                  <a:gs pos="0">
                    <a:schemeClr val="accent3">
                      <a:lumMod val="25000"/>
                      <a:lumOff val="75000"/>
                    </a:schemeClr>
                  </a:gs>
                  <a:gs pos="100000">
                    <a:schemeClr val="accent3">
                      <a:lumMod val="85000"/>
                    </a:schemeClr>
                  </a:gs>
                </a:gsLst>
                <a:lin ang="54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>
            <p:custDataLst>
              <p:tags r:id="rId12"/>
            </p:custDataLst>
          </p:nvPr>
        </p:nvSpPr>
        <p:spPr>
          <a:xfrm>
            <a:off x="800735" y="4923155"/>
            <a:ext cx="2573020" cy="84137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r>
              <a:rPr lang="en-US" sz="2400" b="1" i="0">
                <a:gradFill>
                  <a:gsLst>
                    <a:gs pos="24000">
                      <a:schemeClr val="bg2">
                        <a:lumMod val="85000"/>
                      </a:schemeClr>
                    </a:gs>
                    <a:gs pos="69000">
                      <a:schemeClr val="accent5">
                        <a:lumMod val="25000"/>
                        <a:lumOff val="7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Regexp Query</a:t>
            </a:r>
            <a:endParaRPr lang="en-US" altLang="zh-CN" sz="2400" b="1" i="0">
              <a:gradFill>
                <a:gsLst>
                  <a:gs pos="24000">
                    <a:schemeClr val="bg2">
                      <a:lumMod val="85000"/>
                    </a:schemeClr>
                  </a:gs>
                  <a:gs pos="69000">
                    <a:schemeClr val="accent5">
                      <a:lumMod val="25000"/>
                      <a:lumOff val="7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13"/>
            </p:custDataLst>
          </p:nvPr>
        </p:nvSpPr>
        <p:spPr>
          <a:xfrm>
            <a:off x="961390" y="4051300"/>
            <a:ext cx="42741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>
              <a:buClrTx/>
              <a:buSzTx/>
              <a:buFontTx/>
            </a:pPr>
            <a:r>
              <a:rPr lang="en-US" altLang="zh-CN" sz="3600" b="1">
                <a:gradFill>
                  <a:gsLst>
                    <a:gs pos="18000">
                      <a:schemeClr val="bg1">
                        <a:lumMod val="75000"/>
                      </a:schemeClr>
                    </a:gs>
                    <a:gs pos="80000">
                      <a:schemeClr val="bg1">
                        <a:lumMod val="85000"/>
                      </a:schemeClr>
                    </a:gs>
                    <a:gs pos="0">
                      <a:schemeClr val="accent5">
                        <a:lumMod val="25000"/>
                        <a:lumOff val="75000"/>
                      </a:schemeClr>
                    </a:gs>
                    <a:gs pos="100000">
                      <a:schemeClr val="accent5">
                        <a:lumMod val="85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Wildcard Query</a:t>
            </a:r>
            <a:endParaRPr lang="en-US" altLang="zh-CN" sz="3600" b="1" dirty="0">
              <a:gradFill>
                <a:gsLst>
                  <a:gs pos="18000">
                    <a:schemeClr val="bg1">
                      <a:lumMod val="75000"/>
                    </a:schemeClr>
                  </a:gs>
                  <a:gs pos="80000">
                    <a:schemeClr val="bg1">
                      <a:lumMod val="85000"/>
                    </a:schemeClr>
                  </a:gs>
                  <a:gs pos="0">
                    <a:schemeClr val="accent5">
                      <a:lumMod val="25000"/>
                      <a:lumOff val="75000"/>
                    </a:schemeClr>
                  </a:gs>
                  <a:gs pos="100000">
                    <a:schemeClr val="accent5">
                      <a:lumMod val="85000"/>
                    </a:schemeClr>
                  </a:gs>
                </a:gsLst>
                <a:lin ang="54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>
            <p:custDataLst>
              <p:tags r:id="rId14"/>
            </p:custDataLst>
          </p:nvPr>
        </p:nvSpPr>
        <p:spPr>
          <a:xfrm>
            <a:off x="9061074" y="3222242"/>
            <a:ext cx="2009817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 dirty="0">
                <a:gradFill>
                  <a:gsLst>
                    <a:gs pos="81000">
                      <a:schemeClr val="accent2">
                        <a:lumMod val="40000"/>
                        <a:lumOff val="60000"/>
                      </a:schemeClr>
                    </a:gs>
                    <a:gs pos="18000">
                      <a:schemeClr val="bg2">
                        <a:lumMod val="95000"/>
                      </a:schemeClr>
                    </a:gs>
                    <a:gs pos="0">
                      <a:schemeClr val="accent6">
                        <a:lumMod val="25000"/>
                        <a:lumOff val="75000"/>
                      </a:schemeClr>
                    </a:gs>
                    <a:gs pos="96000">
                      <a:srgbClr val="F8FA9E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Geo Query</a:t>
            </a:r>
            <a:endParaRPr lang="en-US" altLang="zh-CN" sz="1400" b="1" dirty="0">
              <a:gradFill>
                <a:gsLst>
                  <a:gs pos="81000">
                    <a:schemeClr val="accent2">
                      <a:lumMod val="40000"/>
                      <a:lumOff val="60000"/>
                    </a:schemeClr>
                  </a:gs>
                  <a:gs pos="18000">
                    <a:schemeClr val="bg2">
                      <a:lumMod val="95000"/>
                    </a:schemeClr>
                  </a:gs>
                  <a:gs pos="0">
                    <a:schemeClr val="accent6">
                      <a:lumMod val="25000"/>
                      <a:lumOff val="75000"/>
                    </a:schemeClr>
                  </a:gs>
                  <a:gs pos="96000">
                    <a:srgbClr val="F8FA9E"/>
                  </a:gs>
                </a:gsLst>
                <a:lin ang="5400000" scaled="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>
            <p:custDataLst>
              <p:tags r:id="rId15"/>
            </p:custDataLst>
          </p:nvPr>
        </p:nvSpPr>
        <p:spPr>
          <a:xfrm>
            <a:off x="450850" y="1445037"/>
            <a:ext cx="424998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 b="1">
                <a:gradFill>
                  <a:gsLst>
                    <a:gs pos="50000">
                      <a:schemeClr val="accent5"/>
                    </a:gs>
                    <a:gs pos="0">
                      <a:schemeClr val="accent5">
                        <a:lumMod val="25000"/>
                        <a:lumOff val="75000"/>
                      </a:schemeClr>
                    </a:gs>
                    <a:gs pos="100000">
                      <a:schemeClr val="accent5">
                        <a:lumMod val="85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Ids query</a:t>
            </a:r>
            <a:endParaRPr lang="en-US" altLang="zh-CN" sz="2800" b="1" dirty="0">
              <a:gradFill>
                <a:gsLst>
                  <a:gs pos="50000">
                    <a:schemeClr val="accent5"/>
                  </a:gs>
                  <a:gs pos="0">
                    <a:schemeClr val="accent5">
                      <a:lumMod val="25000"/>
                      <a:lumOff val="75000"/>
                    </a:schemeClr>
                  </a:gs>
                  <a:gs pos="100000">
                    <a:schemeClr val="accent5">
                      <a:lumMod val="85000"/>
                    </a:schemeClr>
                  </a:gs>
                </a:gsLst>
                <a:lin ang="54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>
            <p:custDataLst>
              <p:tags r:id="rId16"/>
            </p:custDataLst>
          </p:nvPr>
        </p:nvSpPr>
        <p:spPr>
          <a:xfrm>
            <a:off x="105410" y="3428777"/>
            <a:ext cx="424998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>
                <a:solidFill>
                  <a:schemeClr val="accent6">
                    <a:lumMod val="40000"/>
                    <a:lumOff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Span First Query</a:t>
            </a:r>
            <a:endParaRPr lang="en-US" altLang="zh-CN" b="1" dirty="0">
              <a:solidFill>
                <a:schemeClr val="accent6">
                  <a:lumMod val="40000"/>
                  <a:lumOff val="6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>
            <p:custDataLst>
              <p:tags r:id="rId17"/>
            </p:custDataLst>
          </p:nvPr>
        </p:nvSpPr>
        <p:spPr>
          <a:xfrm>
            <a:off x="3596640" y="5113432"/>
            <a:ext cx="424998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>
                <a:gradFill>
                  <a:gsLst>
                    <a:gs pos="25000">
                      <a:srgbClr val="F8FA9E"/>
                    </a:gs>
                    <a:gs pos="73000">
                      <a:schemeClr val="accent4">
                        <a:lumMod val="25000"/>
                        <a:lumOff val="75000"/>
                      </a:schemeClr>
                    </a:gs>
                    <a:gs pos="46000">
                      <a:schemeClr val="bg2">
                        <a:lumMod val="65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Has Child/Parent Query</a:t>
            </a:r>
            <a:endParaRPr lang="en-US" sz="2400" b="1" dirty="0">
              <a:gradFill>
                <a:gsLst>
                  <a:gs pos="25000">
                    <a:srgbClr val="F8FA9E"/>
                  </a:gs>
                  <a:gs pos="73000">
                    <a:schemeClr val="accent4">
                      <a:lumMod val="25000"/>
                      <a:lumOff val="75000"/>
                    </a:schemeClr>
                  </a:gs>
                  <a:gs pos="46000">
                    <a:schemeClr val="bg2">
                      <a:lumMod val="65000"/>
                    </a:schemeClr>
                  </a:gs>
                </a:gsLst>
                <a:lin ang="54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5" name="文本框 44"/>
          <p:cNvSpPr txBox="1"/>
          <p:nvPr>
            <p:custDataLst>
              <p:tags r:id="rId18"/>
            </p:custDataLst>
          </p:nvPr>
        </p:nvSpPr>
        <p:spPr>
          <a:xfrm>
            <a:off x="7322185" y="5432837"/>
            <a:ext cx="4249981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。。。。。。</a:t>
            </a:r>
            <a:endParaRPr lang="zh-CN" altLang="en-US" sz="900" b="1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900" decel="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900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9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9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  <p:bldP spid="32" grpId="0"/>
      <p:bldP spid="34" grpId="0"/>
      <p:bldP spid="36" grpId="0"/>
      <p:bldP spid="38" grpId="0"/>
      <p:bldP spid="41" grpId="0"/>
      <p:bldP spid="42" grpId="0"/>
      <p:bldP spid="43" grpId="0"/>
      <p:bldP spid="37" grpId="0"/>
      <p:bldP spid="37" grpId="1"/>
      <p:bldP spid="44" grpId="0"/>
      <p:bldP spid="4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淘宝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530475" y="2780665"/>
            <a:ext cx="754507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B+Tree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为何不适合做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全文检索？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矩形 78"/>
          <p:cNvSpPr/>
          <p:nvPr>
            <p:custDataLst>
              <p:tags r:id="rId1"/>
            </p:custDataLst>
          </p:nvPr>
        </p:nvSpPr>
        <p:spPr>
          <a:xfrm>
            <a:off x="721360" y="2600960"/>
            <a:ext cx="3095625" cy="829310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>
                <a:solidFill>
                  <a:srgbClr val="FFFFFF"/>
                </a:solidFill>
                <a:ea typeface="思源黑体 CN Heavy" panose="020B0A00000000000000"/>
                <a:cs typeface="+mn-ea"/>
                <a:sym typeface="+mn-ea"/>
              </a:rPr>
              <a:t>磁盘块</a:t>
            </a:r>
            <a:r>
              <a:rPr lang="en-US" altLang="zh-CN" sz="1400">
                <a:solidFill>
                  <a:srgbClr val="FFFFFF"/>
                </a:solidFill>
                <a:ea typeface="思源黑体 CN Heavy" panose="020B0A00000000000000"/>
                <a:cs typeface="+mn-ea"/>
                <a:sym typeface="+mn-ea"/>
              </a:rPr>
              <a:t>2</a:t>
            </a:r>
            <a:endParaRPr lang="zh-CN" altLang="en-US" sz="1400">
              <a:solidFill>
                <a:srgbClr val="FFFFFF"/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graphicFrame>
        <p:nvGraphicFramePr>
          <p:cNvPr id="80" name="表格 79"/>
          <p:cNvGraphicFramePr/>
          <p:nvPr>
            <p:custDataLst>
              <p:tags r:id="rId2"/>
            </p:custDataLst>
          </p:nvPr>
        </p:nvGraphicFramePr>
        <p:xfrm>
          <a:off x="1267460" y="2978150"/>
          <a:ext cx="389890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89890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5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3" name="矩形 82"/>
          <p:cNvSpPr/>
          <p:nvPr>
            <p:custDataLst>
              <p:tags r:id="rId3"/>
            </p:custDataLst>
          </p:nvPr>
        </p:nvSpPr>
        <p:spPr>
          <a:xfrm>
            <a:off x="843280" y="2969895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P1</a:t>
            </a:r>
            <a:endParaRPr lang="en-US" altLang="zh-CN" sz="1400"/>
          </a:p>
        </p:txBody>
      </p:sp>
      <p:graphicFrame>
        <p:nvGraphicFramePr>
          <p:cNvPr id="95" name="表格 94"/>
          <p:cNvGraphicFramePr/>
          <p:nvPr>
            <p:custDataLst>
              <p:tags r:id="rId4"/>
            </p:custDataLst>
          </p:nvPr>
        </p:nvGraphicFramePr>
        <p:xfrm>
          <a:off x="2081530" y="2976245"/>
          <a:ext cx="389890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89890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10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96" name="矩形 95"/>
          <p:cNvSpPr/>
          <p:nvPr>
            <p:custDataLst>
              <p:tags r:id="rId5"/>
            </p:custDataLst>
          </p:nvPr>
        </p:nvSpPr>
        <p:spPr>
          <a:xfrm>
            <a:off x="1657350" y="2967990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P2</a:t>
            </a:r>
            <a:endParaRPr lang="en-US" altLang="zh-CN" sz="1400"/>
          </a:p>
        </p:txBody>
      </p:sp>
      <p:graphicFrame>
        <p:nvGraphicFramePr>
          <p:cNvPr id="97" name="表格 96"/>
          <p:cNvGraphicFramePr/>
          <p:nvPr>
            <p:custDataLst>
              <p:tags r:id="rId6"/>
            </p:custDataLst>
          </p:nvPr>
        </p:nvGraphicFramePr>
        <p:xfrm>
          <a:off x="2910840" y="2980055"/>
          <a:ext cx="389890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89890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20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98" name="矩形 97"/>
          <p:cNvSpPr/>
          <p:nvPr>
            <p:custDataLst>
              <p:tags r:id="rId7"/>
            </p:custDataLst>
          </p:nvPr>
        </p:nvSpPr>
        <p:spPr>
          <a:xfrm>
            <a:off x="2486660" y="2971800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P3</a:t>
            </a:r>
            <a:endParaRPr lang="en-US" altLang="zh-CN" sz="1400"/>
          </a:p>
        </p:txBody>
      </p:sp>
      <p:sp>
        <p:nvSpPr>
          <p:cNvPr id="99" name="矩形 98"/>
          <p:cNvSpPr/>
          <p:nvPr>
            <p:custDataLst>
              <p:tags r:id="rId8"/>
            </p:custDataLst>
          </p:nvPr>
        </p:nvSpPr>
        <p:spPr>
          <a:xfrm>
            <a:off x="3321996" y="2976245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P4</a:t>
            </a:r>
            <a:endParaRPr lang="en-US" altLang="zh-CN" sz="1400"/>
          </a:p>
        </p:txBody>
      </p:sp>
      <p:sp>
        <p:nvSpPr>
          <p:cNvPr id="101" name="矩形 100"/>
          <p:cNvSpPr/>
          <p:nvPr>
            <p:custDataLst>
              <p:tags r:id="rId9"/>
            </p:custDataLst>
          </p:nvPr>
        </p:nvSpPr>
        <p:spPr>
          <a:xfrm>
            <a:off x="4595495" y="1217295"/>
            <a:ext cx="3095625" cy="829310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>
                <a:solidFill>
                  <a:srgbClr val="FFFFFF"/>
                </a:solidFill>
                <a:ea typeface="思源黑体 CN Heavy" panose="020B0A00000000000000"/>
                <a:cs typeface="+mn-ea"/>
                <a:sym typeface="+mn-ea"/>
              </a:rPr>
              <a:t>磁盘块1</a:t>
            </a:r>
            <a:endParaRPr lang="zh-CN" altLang="en-US" sz="1400">
              <a:solidFill>
                <a:srgbClr val="FFFFFF"/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graphicFrame>
        <p:nvGraphicFramePr>
          <p:cNvPr id="102" name="表格 101"/>
          <p:cNvGraphicFramePr/>
          <p:nvPr>
            <p:custDataLst>
              <p:tags r:id="rId10"/>
            </p:custDataLst>
          </p:nvPr>
        </p:nvGraphicFramePr>
        <p:xfrm>
          <a:off x="5109696" y="1594485"/>
          <a:ext cx="389890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89890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22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3" name="矩形 102"/>
          <p:cNvSpPr/>
          <p:nvPr>
            <p:custDataLst>
              <p:tags r:id="rId11"/>
            </p:custDataLst>
          </p:nvPr>
        </p:nvSpPr>
        <p:spPr>
          <a:xfrm>
            <a:off x="4685516" y="1586230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P1</a:t>
            </a:r>
            <a:endParaRPr lang="en-US" altLang="zh-CN" sz="1400"/>
          </a:p>
        </p:txBody>
      </p:sp>
      <p:graphicFrame>
        <p:nvGraphicFramePr>
          <p:cNvPr id="104" name="表格 103"/>
          <p:cNvGraphicFramePr/>
          <p:nvPr>
            <p:custDataLst>
              <p:tags r:id="rId12"/>
            </p:custDataLst>
          </p:nvPr>
        </p:nvGraphicFramePr>
        <p:xfrm>
          <a:off x="5923766" y="1592580"/>
          <a:ext cx="389890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89890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38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5" name="矩形 104"/>
          <p:cNvSpPr/>
          <p:nvPr>
            <p:custDataLst>
              <p:tags r:id="rId13"/>
            </p:custDataLst>
          </p:nvPr>
        </p:nvSpPr>
        <p:spPr>
          <a:xfrm>
            <a:off x="5499586" y="1584325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P2</a:t>
            </a:r>
            <a:endParaRPr lang="en-US" altLang="zh-CN" sz="1400"/>
          </a:p>
        </p:txBody>
      </p:sp>
      <p:graphicFrame>
        <p:nvGraphicFramePr>
          <p:cNvPr id="106" name="表格 105"/>
          <p:cNvGraphicFramePr/>
          <p:nvPr>
            <p:custDataLst>
              <p:tags r:id="rId14"/>
            </p:custDataLst>
          </p:nvPr>
        </p:nvGraphicFramePr>
        <p:xfrm>
          <a:off x="6753076" y="1596390"/>
          <a:ext cx="428943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428943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66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7" name="矩形 106"/>
          <p:cNvSpPr/>
          <p:nvPr>
            <p:custDataLst>
              <p:tags r:id="rId15"/>
            </p:custDataLst>
          </p:nvPr>
        </p:nvSpPr>
        <p:spPr>
          <a:xfrm>
            <a:off x="6328896" y="1588135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P3</a:t>
            </a:r>
            <a:endParaRPr lang="en-US" altLang="zh-CN" sz="1400"/>
          </a:p>
        </p:txBody>
      </p:sp>
      <p:sp>
        <p:nvSpPr>
          <p:cNvPr id="108" name="矩形 107"/>
          <p:cNvSpPr/>
          <p:nvPr>
            <p:custDataLst>
              <p:tags r:id="rId16"/>
            </p:custDataLst>
          </p:nvPr>
        </p:nvSpPr>
        <p:spPr>
          <a:xfrm>
            <a:off x="7200130" y="1582420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P4</a:t>
            </a:r>
            <a:endParaRPr lang="en-US" altLang="zh-CN" sz="1400"/>
          </a:p>
        </p:txBody>
      </p:sp>
      <p:sp>
        <p:nvSpPr>
          <p:cNvPr id="117" name="矩形 116"/>
          <p:cNvSpPr/>
          <p:nvPr>
            <p:custDataLst>
              <p:tags r:id="rId17"/>
            </p:custDataLst>
          </p:nvPr>
        </p:nvSpPr>
        <p:spPr>
          <a:xfrm>
            <a:off x="4111625" y="2600960"/>
            <a:ext cx="3095625" cy="829310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>
                <a:solidFill>
                  <a:srgbClr val="FFFFFF"/>
                </a:solidFill>
                <a:ea typeface="思源黑体 CN Heavy" panose="020B0A00000000000000"/>
                <a:cs typeface="+mn-ea"/>
                <a:sym typeface="+mn-ea"/>
              </a:rPr>
              <a:t>磁盘块</a:t>
            </a:r>
            <a:r>
              <a:rPr lang="en-US" altLang="zh-CN" sz="1400">
                <a:solidFill>
                  <a:srgbClr val="FFFFFF"/>
                </a:solidFill>
                <a:ea typeface="思源黑体 CN Heavy" panose="020B0A00000000000000"/>
                <a:cs typeface="+mn-ea"/>
                <a:sym typeface="+mn-ea"/>
              </a:rPr>
              <a:t>3</a:t>
            </a:r>
            <a:endParaRPr lang="zh-CN" altLang="en-US" sz="1400">
              <a:solidFill>
                <a:srgbClr val="FFFFFF"/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graphicFrame>
        <p:nvGraphicFramePr>
          <p:cNvPr id="118" name="表格 117"/>
          <p:cNvGraphicFramePr/>
          <p:nvPr>
            <p:custDataLst>
              <p:tags r:id="rId18"/>
            </p:custDataLst>
          </p:nvPr>
        </p:nvGraphicFramePr>
        <p:xfrm>
          <a:off x="4657725" y="2978150"/>
          <a:ext cx="389890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89890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22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19" name="矩形 118"/>
          <p:cNvSpPr/>
          <p:nvPr>
            <p:custDataLst>
              <p:tags r:id="rId19"/>
            </p:custDataLst>
          </p:nvPr>
        </p:nvSpPr>
        <p:spPr>
          <a:xfrm>
            <a:off x="4233545" y="2969895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P1</a:t>
            </a:r>
            <a:endParaRPr lang="en-US" altLang="zh-CN" sz="1400"/>
          </a:p>
        </p:txBody>
      </p:sp>
      <p:graphicFrame>
        <p:nvGraphicFramePr>
          <p:cNvPr id="120" name="表格 119"/>
          <p:cNvGraphicFramePr/>
          <p:nvPr>
            <p:custDataLst>
              <p:tags r:id="rId20"/>
            </p:custDataLst>
          </p:nvPr>
        </p:nvGraphicFramePr>
        <p:xfrm>
          <a:off x="5471795" y="2976245"/>
          <a:ext cx="389890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89890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34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21" name="矩形 120"/>
          <p:cNvSpPr/>
          <p:nvPr>
            <p:custDataLst>
              <p:tags r:id="rId21"/>
            </p:custDataLst>
          </p:nvPr>
        </p:nvSpPr>
        <p:spPr>
          <a:xfrm>
            <a:off x="5047615" y="2967990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P2</a:t>
            </a:r>
            <a:endParaRPr lang="en-US" altLang="zh-CN" sz="1400"/>
          </a:p>
        </p:txBody>
      </p:sp>
      <p:graphicFrame>
        <p:nvGraphicFramePr>
          <p:cNvPr id="122" name="表格 121"/>
          <p:cNvGraphicFramePr/>
          <p:nvPr>
            <p:custDataLst>
              <p:tags r:id="rId22"/>
            </p:custDataLst>
          </p:nvPr>
        </p:nvGraphicFramePr>
        <p:xfrm>
          <a:off x="6301105" y="2980055"/>
          <a:ext cx="389890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89890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40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23" name="矩形 122"/>
          <p:cNvSpPr/>
          <p:nvPr>
            <p:custDataLst>
              <p:tags r:id="rId23"/>
            </p:custDataLst>
          </p:nvPr>
        </p:nvSpPr>
        <p:spPr>
          <a:xfrm>
            <a:off x="5876925" y="2971800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P3</a:t>
            </a:r>
            <a:endParaRPr lang="en-US" altLang="zh-CN" sz="1400"/>
          </a:p>
        </p:txBody>
      </p:sp>
      <p:sp>
        <p:nvSpPr>
          <p:cNvPr id="124" name="矩形 123"/>
          <p:cNvSpPr/>
          <p:nvPr>
            <p:custDataLst>
              <p:tags r:id="rId24"/>
            </p:custDataLst>
          </p:nvPr>
        </p:nvSpPr>
        <p:spPr>
          <a:xfrm>
            <a:off x="6712261" y="2976245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P4</a:t>
            </a:r>
            <a:endParaRPr lang="en-US" altLang="zh-CN" sz="1400"/>
          </a:p>
        </p:txBody>
      </p:sp>
      <p:sp>
        <p:nvSpPr>
          <p:cNvPr id="125" name="矩形 124"/>
          <p:cNvSpPr/>
          <p:nvPr>
            <p:custDataLst>
              <p:tags r:id="rId25"/>
            </p:custDataLst>
          </p:nvPr>
        </p:nvSpPr>
        <p:spPr>
          <a:xfrm>
            <a:off x="8496300" y="2600960"/>
            <a:ext cx="3095625" cy="829310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>
                <a:solidFill>
                  <a:srgbClr val="FFFFFF"/>
                </a:solidFill>
                <a:ea typeface="思源黑体 CN Heavy" panose="020B0A00000000000000"/>
                <a:cs typeface="+mn-ea"/>
                <a:sym typeface="+mn-ea"/>
              </a:rPr>
              <a:t>磁盘块</a:t>
            </a:r>
            <a:r>
              <a:rPr lang="en-US" altLang="zh-CN" sz="1400">
                <a:solidFill>
                  <a:srgbClr val="FFFFFF"/>
                </a:solidFill>
                <a:ea typeface="思源黑体 CN Heavy" panose="020B0A00000000000000"/>
                <a:cs typeface="+mn-ea"/>
                <a:sym typeface="+mn-ea"/>
              </a:rPr>
              <a:t>4</a:t>
            </a:r>
            <a:endParaRPr lang="zh-CN" altLang="en-US" sz="1400">
              <a:solidFill>
                <a:srgbClr val="FFFFFF"/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graphicFrame>
        <p:nvGraphicFramePr>
          <p:cNvPr id="126" name="表格 125"/>
          <p:cNvGraphicFramePr/>
          <p:nvPr>
            <p:custDataLst>
              <p:tags r:id="rId26"/>
            </p:custDataLst>
          </p:nvPr>
        </p:nvGraphicFramePr>
        <p:xfrm>
          <a:off x="9042400" y="2978150"/>
          <a:ext cx="389890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89890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66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27" name="矩形 126"/>
          <p:cNvSpPr/>
          <p:nvPr>
            <p:custDataLst>
              <p:tags r:id="rId27"/>
            </p:custDataLst>
          </p:nvPr>
        </p:nvSpPr>
        <p:spPr>
          <a:xfrm>
            <a:off x="8618220" y="2969895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P1</a:t>
            </a:r>
            <a:endParaRPr lang="en-US" altLang="zh-CN" sz="1400"/>
          </a:p>
        </p:txBody>
      </p:sp>
      <p:graphicFrame>
        <p:nvGraphicFramePr>
          <p:cNvPr id="128" name="表格 127"/>
          <p:cNvGraphicFramePr/>
          <p:nvPr>
            <p:custDataLst>
              <p:tags r:id="rId28"/>
            </p:custDataLst>
          </p:nvPr>
        </p:nvGraphicFramePr>
        <p:xfrm>
          <a:off x="9856470" y="2976245"/>
          <a:ext cx="389890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89890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78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29" name="矩形 128"/>
          <p:cNvSpPr/>
          <p:nvPr>
            <p:custDataLst>
              <p:tags r:id="rId29"/>
            </p:custDataLst>
          </p:nvPr>
        </p:nvSpPr>
        <p:spPr>
          <a:xfrm>
            <a:off x="9432290" y="2967990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P2</a:t>
            </a:r>
            <a:endParaRPr lang="en-US" altLang="zh-CN" sz="1400"/>
          </a:p>
        </p:txBody>
      </p:sp>
      <p:graphicFrame>
        <p:nvGraphicFramePr>
          <p:cNvPr id="130" name="表格 129"/>
          <p:cNvGraphicFramePr/>
          <p:nvPr>
            <p:custDataLst>
              <p:tags r:id="rId30"/>
            </p:custDataLst>
          </p:nvPr>
        </p:nvGraphicFramePr>
        <p:xfrm>
          <a:off x="10685780" y="2980055"/>
          <a:ext cx="389890" cy="3048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89890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0"/>
                        <a:t>89</a:t>
                      </a:r>
                      <a:endParaRPr lang="en-US" altLang="zh-CN" sz="1400" b="0"/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1" name="矩形 130"/>
          <p:cNvSpPr/>
          <p:nvPr>
            <p:custDataLst>
              <p:tags r:id="rId31"/>
            </p:custDataLst>
          </p:nvPr>
        </p:nvSpPr>
        <p:spPr>
          <a:xfrm>
            <a:off x="10261600" y="2971800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P3</a:t>
            </a:r>
            <a:endParaRPr lang="en-US" altLang="zh-CN" sz="1400"/>
          </a:p>
        </p:txBody>
      </p:sp>
      <p:sp>
        <p:nvSpPr>
          <p:cNvPr id="132" name="矩形 131"/>
          <p:cNvSpPr/>
          <p:nvPr>
            <p:custDataLst>
              <p:tags r:id="rId32"/>
            </p:custDataLst>
          </p:nvPr>
        </p:nvSpPr>
        <p:spPr>
          <a:xfrm>
            <a:off x="11086303" y="2976245"/>
            <a:ext cx="414655" cy="314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P4</a:t>
            </a:r>
            <a:endParaRPr lang="en-US" altLang="zh-CN" sz="1400"/>
          </a:p>
        </p:txBody>
      </p:sp>
      <p:sp>
        <p:nvSpPr>
          <p:cNvPr id="133" name="矩形 132"/>
          <p:cNvSpPr/>
          <p:nvPr>
            <p:custDataLst>
              <p:tags r:id="rId33"/>
            </p:custDataLst>
          </p:nvPr>
        </p:nvSpPr>
        <p:spPr>
          <a:xfrm>
            <a:off x="7533005" y="2600960"/>
            <a:ext cx="603885" cy="829945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>
                <a:solidFill>
                  <a:srgbClr val="FFFFFF"/>
                </a:solidFill>
                <a:ea typeface="思源黑体 CN Heavy" panose="020B0A00000000000000"/>
                <a:cs typeface="+mn-ea"/>
                <a:sym typeface="+mn-ea"/>
              </a:rPr>
              <a:t>...</a:t>
            </a:r>
            <a:endParaRPr lang="zh-CN" altLang="en-US" sz="1400">
              <a:solidFill>
                <a:srgbClr val="FFFFFF"/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34" name="矩形 133"/>
          <p:cNvSpPr/>
          <p:nvPr>
            <p:custDataLst>
              <p:tags r:id="rId34"/>
            </p:custDataLst>
          </p:nvPr>
        </p:nvSpPr>
        <p:spPr>
          <a:xfrm>
            <a:off x="328729" y="4147821"/>
            <a:ext cx="11629155" cy="1252537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58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400">
              <a:solidFill>
                <a:srgbClr val="FFFFFF"/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37" name="矩形 136"/>
          <p:cNvSpPr/>
          <p:nvPr>
            <p:custDataLst>
              <p:tags r:id="rId35"/>
            </p:custDataLst>
          </p:nvPr>
        </p:nvSpPr>
        <p:spPr>
          <a:xfrm>
            <a:off x="565550" y="4375945"/>
            <a:ext cx="1771650" cy="6705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graphicFrame>
        <p:nvGraphicFramePr>
          <p:cNvPr id="136" name="表格 135"/>
          <p:cNvGraphicFramePr/>
          <p:nvPr>
            <p:custDataLst>
              <p:tags r:id="rId36"/>
            </p:custDataLst>
          </p:nvPr>
        </p:nvGraphicFramePr>
        <p:xfrm>
          <a:off x="683660" y="4478815"/>
          <a:ext cx="1546860" cy="44577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86715"/>
                <a:gridCol w="386715"/>
                <a:gridCol w="386715"/>
                <a:gridCol w="386715"/>
              </a:tblGrid>
              <a:tr h="4457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1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2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3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4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8" name="矩形 137"/>
          <p:cNvSpPr/>
          <p:nvPr>
            <p:custDataLst>
              <p:tags r:id="rId37"/>
            </p:custDataLst>
          </p:nvPr>
        </p:nvSpPr>
        <p:spPr>
          <a:xfrm>
            <a:off x="3281679" y="4366420"/>
            <a:ext cx="1768237" cy="7135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algn="ctr"/>
            <a:endParaRPr lang="zh-CN" altLang="en-US">
              <a:sym typeface="+mn-ea"/>
            </a:endParaRPr>
          </a:p>
        </p:txBody>
      </p:sp>
      <p:graphicFrame>
        <p:nvGraphicFramePr>
          <p:cNvPr id="139" name="表格 138"/>
          <p:cNvGraphicFramePr/>
          <p:nvPr>
            <p:custDataLst>
              <p:tags r:id="rId38"/>
            </p:custDataLst>
          </p:nvPr>
        </p:nvGraphicFramePr>
        <p:xfrm>
          <a:off x="3406775" y="4469290"/>
          <a:ext cx="1546860" cy="44577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86715"/>
                <a:gridCol w="386715"/>
                <a:gridCol w="386715"/>
                <a:gridCol w="386715"/>
              </a:tblGrid>
              <a:tr h="4457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22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28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29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30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0" name="矩形 139"/>
          <p:cNvSpPr/>
          <p:nvPr>
            <p:custDataLst>
              <p:tags r:id="rId39"/>
            </p:custDataLst>
          </p:nvPr>
        </p:nvSpPr>
        <p:spPr>
          <a:xfrm>
            <a:off x="5216525" y="4356895"/>
            <a:ext cx="1771650" cy="6705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graphicFrame>
        <p:nvGraphicFramePr>
          <p:cNvPr id="141" name="表格 140"/>
          <p:cNvGraphicFramePr/>
          <p:nvPr>
            <p:custDataLst>
              <p:tags r:id="rId40"/>
            </p:custDataLst>
          </p:nvPr>
        </p:nvGraphicFramePr>
        <p:xfrm>
          <a:off x="5334635" y="4459765"/>
          <a:ext cx="1546860" cy="44577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86715"/>
                <a:gridCol w="386715"/>
                <a:gridCol w="386715"/>
                <a:gridCol w="386715"/>
              </a:tblGrid>
              <a:tr h="4457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34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36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37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38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2" name="矩形 141"/>
          <p:cNvSpPr/>
          <p:nvPr>
            <p:custDataLst>
              <p:tags r:id="rId41"/>
            </p:custDataLst>
          </p:nvPr>
        </p:nvSpPr>
        <p:spPr>
          <a:xfrm>
            <a:off x="7116445" y="4357530"/>
            <a:ext cx="1771650" cy="6705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graphicFrame>
        <p:nvGraphicFramePr>
          <p:cNvPr id="143" name="表格 142"/>
          <p:cNvGraphicFramePr/>
          <p:nvPr>
            <p:custDataLst>
              <p:tags r:id="rId42"/>
            </p:custDataLst>
          </p:nvPr>
        </p:nvGraphicFramePr>
        <p:xfrm>
          <a:off x="7234555" y="4460400"/>
          <a:ext cx="1546860" cy="44577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86715"/>
                <a:gridCol w="386715"/>
                <a:gridCol w="386715"/>
                <a:gridCol w="386715"/>
              </a:tblGrid>
              <a:tr h="4457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40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42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43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44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4" name="矩形 143"/>
          <p:cNvSpPr/>
          <p:nvPr>
            <p:custDataLst>
              <p:tags r:id="rId43"/>
            </p:custDataLst>
          </p:nvPr>
        </p:nvSpPr>
        <p:spPr>
          <a:xfrm>
            <a:off x="9843612" y="4346735"/>
            <a:ext cx="1771650" cy="6705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graphicFrame>
        <p:nvGraphicFramePr>
          <p:cNvPr id="145" name="表格 144"/>
          <p:cNvGraphicFramePr/>
          <p:nvPr>
            <p:custDataLst>
              <p:tags r:id="rId44"/>
            </p:custDataLst>
          </p:nvPr>
        </p:nvGraphicFramePr>
        <p:xfrm>
          <a:off x="9961722" y="4459765"/>
          <a:ext cx="1554162" cy="44577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94017"/>
                <a:gridCol w="386715"/>
                <a:gridCol w="386715"/>
                <a:gridCol w="386715"/>
              </a:tblGrid>
              <a:tr h="4457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89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89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96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97</a:t>
                      </a:r>
                      <a:endParaRPr lang="en-US" altLang="zh-CN" sz="1200"/>
                    </a:p>
                  </a:txBody>
                  <a:tcPr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3" name="直接箭头连接符 2"/>
          <p:cNvCxnSpPr>
            <a:stCxn id="103" idx="2"/>
            <a:endCxn id="79" idx="0"/>
          </p:cNvCxnSpPr>
          <p:nvPr>
            <p:custDataLst>
              <p:tags r:id="rId45"/>
            </p:custDataLst>
          </p:nvPr>
        </p:nvCxnSpPr>
        <p:spPr>
          <a:xfrm flipH="1">
            <a:off x="2269173" y="1901190"/>
            <a:ext cx="2623671" cy="699770"/>
          </a:xfrm>
          <a:prstGeom prst="straightConnector1">
            <a:avLst/>
          </a:prstGeom>
          <a:ln w="15875">
            <a:solidFill>
              <a:schemeClr val="bg1">
                <a:alpha val="9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箭头连接符 4"/>
          <p:cNvCxnSpPr>
            <a:stCxn id="105" idx="2"/>
            <a:endCxn id="117" idx="0"/>
          </p:cNvCxnSpPr>
          <p:nvPr>
            <p:custDataLst>
              <p:tags r:id="rId46"/>
            </p:custDataLst>
          </p:nvPr>
        </p:nvCxnSpPr>
        <p:spPr>
          <a:xfrm flipH="1">
            <a:off x="5659438" y="1899285"/>
            <a:ext cx="47476" cy="701675"/>
          </a:xfrm>
          <a:prstGeom prst="straightConnector1">
            <a:avLst/>
          </a:prstGeom>
          <a:ln w="15875">
            <a:solidFill>
              <a:schemeClr val="bg1">
                <a:alpha val="9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>
            <a:stCxn id="107" idx="2"/>
            <a:endCxn id="133" idx="0"/>
          </p:cNvCxnSpPr>
          <p:nvPr>
            <p:custDataLst>
              <p:tags r:id="rId47"/>
            </p:custDataLst>
          </p:nvPr>
        </p:nvCxnSpPr>
        <p:spPr>
          <a:xfrm>
            <a:off x="6536224" y="1903095"/>
            <a:ext cx="1298724" cy="697865"/>
          </a:xfrm>
          <a:prstGeom prst="straightConnector1">
            <a:avLst/>
          </a:prstGeom>
          <a:ln w="15875">
            <a:solidFill>
              <a:schemeClr val="bg1">
                <a:alpha val="9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stCxn id="108" idx="2"/>
            <a:endCxn id="125" idx="0"/>
          </p:cNvCxnSpPr>
          <p:nvPr>
            <p:custDataLst>
              <p:tags r:id="rId48"/>
            </p:custDataLst>
          </p:nvPr>
        </p:nvCxnSpPr>
        <p:spPr>
          <a:xfrm>
            <a:off x="7407458" y="1897380"/>
            <a:ext cx="2636655" cy="703580"/>
          </a:xfrm>
          <a:prstGeom prst="straightConnector1">
            <a:avLst/>
          </a:prstGeom>
          <a:ln w="15875">
            <a:solidFill>
              <a:schemeClr val="bg1">
                <a:alpha val="9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>
            <a:stCxn id="119" idx="2"/>
            <a:endCxn id="152" idx="0"/>
          </p:cNvCxnSpPr>
          <p:nvPr>
            <p:custDataLst>
              <p:tags r:id="rId49"/>
            </p:custDataLst>
          </p:nvPr>
        </p:nvCxnSpPr>
        <p:spPr>
          <a:xfrm flipH="1">
            <a:off x="2815751" y="3284855"/>
            <a:ext cx="1625122" cy="1109187"/>
          </a:xfrm>
          <a:prstGeom prst="straightConnector1">
            <a:avLst/>
          </a:prstGeom>
          <a:ln w="15875">
            <a:solidFill>
              <a:schemeClr val="bg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endCxn id="152" idx="0"/>
          </p:cNvCxnSpPr>
          <p:nvPr>
            <p:custDataLst>
              <p:tags r:id="rId50"/>
            </p:custDataLst>
          </p:nvPr>
        </p:nvCxnSpPr>
        <p:spPr>
          <a:xfrm flipH="1">
            <a:off x="2815751" y="3284855"/>
            <a:ext cx="210896" cy="1109187"/>
          </a:xfrm>
          <a:prstGeom prst="straightConnector1">
            <a:avLst/>
          </a:prstGeom>
          <a:ln w="15875">
            <a:solidFill>
              <a:schemeClr val="bg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stCxn id="98" idx="2"/>
            <a:endCxn id="152" idx="0"/>
          </p:cNvCxnSpPr>
          <p:nvPr>
            <p:custDataLst>
              <p:tags r:id="rId51"/>
            </p:custDataLst>
          </p:nvPr>
        </p:nvCxnSpPr>
        <p:spPr>
          <a:xfrm>
            <a:off x="2693988" y="3286760"/>
            <a:ext cx="121763" cy="1107282"/>
          </a:xfrm>
          <a:prstGeom prst="straightConnector1">
            <a:avLst/>
          </a:prstGeom>
          <a:ln w="15875">
            <a:solidFill>
              <a:schemeClr val="bg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stCxn id="96" idx="2"/>
            <a:endCxn id="152" idx="0"/>
          </p:cNvCxnSpPr>
          <p:nvPr>
            <p:custDataLst>
              <p:tags r:id="rId52"/>
            </p:custDataLst>
          </p:nvPr>
        </p:nvCxnSpPr>
        <p:spPr>
          <a:xfrm>
            <a:off x="1864678" y="3282950"/>
            <a:ext cx="951073" cy="1111092"/>
          </a:xfrm>
          <a:prstGeom prst="straightConnector1">
            <a:avLst/>
          </a:prstGeom>
          <a:ln w="15875">
            <a:solidFill>
              <a:schemeClr val="bg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/>
          <p:cNvCxnSpPr>
            <a:stCxn id="83" idx="2"/>
            <a:endCxn id="136" idx="0"/>
          </p:cNvCxnSpPr>
          <p:nvPr>
            <p:custDataLst>
              <p:tags r:id="rId53"/>
            </p:custDataLst>
          </p:nvPr>
        </p:nvCxnSpPr>
        <p:spPr>
          <a:xfrm>
            <a:off x="1050608" y="3284855"/>
            <a:ext cx="406482" cy="1193960"/>
          </a:xfrm>
          <a:prstGeom prst="straightConnector1">
            <a:avLst/>
          </a:prstGeom>
          <a:ln w="15875">
            <a:solidFill>
              <a:schemeClr val="bg1">
                <a:alpha val="9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>
            <a:stCxn id="121" idx="2"/>
            <a:endCxn id="139" idx="0"/>
          </p:cNvCxnSpPr>
          <p:nvPr>
            <p:custDataLst>
              <p:tags r:id="rId54"/>
            </p:custDataLst>
          </p:nvPr>
        </p:nvCxnSpPr>
        <p:spPr>
          <a:xfrm flipH="1">
            <a:off x="4180205" y="3282950"/>
            <a:ext cx="1074738" cy="1186340"/>
          </a:xfrm>
          <a:prstGeom prst="straightConnector1">
            <a:avLst/>
          </a:prstGeom>
          <a:ln w="15875">
            <a:solidFill>
              <a:schemeClr val="bg1">
                <a:alpha val="9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箭头连接符 83"/>
          <p:cNvCxnSpPr>
            <a:stCxn id="123" idx="2"/>
            <a:endCxn id="141" idx="0"/>
          </p:cNvCxnSpPr>
          <p:nvPr>
            <p:custDataLst>
              <p:tags r:id="rId55"/>
            </p:custDataLst>
          </p:nvPr>
        </p:nvCxnSpPr>
        <p:spPr>
          <a:xfrm>
            <a:off x="6084253" y="3286760"/>
            <a:ext cx="23812" cy="1173005"/>
          </a:xfrm>
          <a:prstGeom prst="straightConnector1">
            <a:avLst/>
          </a:prstGeom>
          <a:ln w="15875">
            <a:solidFill>
              <a:schemeClr val="bg1">
                <a:alpha val="9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/>
          <p:cNvCxnSpPr>
            <a:stCxn id="124" idx="2"/>
            <a:endCxn id="143" idx="0"/>
          </p:cNvCxnSpPr>
          <p:nvPr>
            <p:custDataLst>
              <p:tags r:id="rId56"/>
            </p:custDataLst>
          </p:nvPr>
        </p:nvCxnSpPr>
        <p:spPr>
          <a:xfrm>
            <a:off x="6919589" y="3291205"/>
            <a:ext cx="1088396" cy="1169195"/>
          </a:xfrm>
          <a:prstGeom prst="straightConnector1">
            <a:avLst/>
          </a:prstGeom>
          <a:ln w="15875">
            <a:solidFill>
              <a:schemeClr val="bg1">
                <a:alpha val="9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/>
          <p:cNvCxnSpPr>
            <a:stCxn id="127" idx="2"/>
            <a:endCxn id="111" idx="0"/>
          </p:cNvCxnSpPr>
          <p:nvPr>
            <p:custDataLst>
              <p:tags r:id="rId57"/>
            </p:custDataLst>
          </p:nvPr>
        </p:nvCxnSpPr>
        <p:spPr>
          <a:xfrm>
            <a:off x="8825548" y="3284855"/>
            <a:ext cx="554594" cy="1091725"/>
          </a:xfrm>
          <a:prstGeom prst="straightConnector1">
            <a:avLst/>
          </a:prstGeom>
          <a:ln w="15875">
            <a:solidFill>
              <a:schemeClr val="bg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>
            <a:endCxn id="111" idx="0"/>
          </p:cNvCxnSpPr>
          <p:nvPr>
            <p:custDataLst>
              <p:tags r:id="rId58"/>
            </p:custDataLst>
          </p:nvPr>
        </p:nvCxnSpPr>
        <p:spPr>
          <a:xfrm>
            <a:off x="9144635" y="3298825"/>
            <a:ext cx="235507" cy="1077755"/>
          </a:xfrm>
          <a:prstGeom prst="straightConnector1">
            <a:avLst/>
          </a:prstGeom>
          <a:ln w="15875">
            <a:solidFill>
              <a:schemeClr val="bg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>
            <a:endCxn id="111" idx="0"/>
          </p:cNvCxnSpPr>
          <p:nvPr>
            <p:custDataLst>
              <p:tags r:id="rId59"/>
            </p:custDataLst>
          </p:nvPr>
        </p:nvCxnSpPr>
        <p:spPr>
          <a:xfrm flipH="1">
            <a:off x="9380142" y="3298825"/>
            <a:ext cx="541254" cy="1077755"/>
          </a:xfrm>
          <a:prstGeom prst="straightConnector1">
            <a:avLst/>
          </a:prstGeom>
          <a:ln w="15875">
            <a:solidFill>
              <a:schemeClr val="bg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/>
          <p:cNvCxnSpPr>
            <a:stCxn id="132" idx="2"/>
            <a:endCxn id="145" idx="0"/>
          </p:cNvCxnSpPr>
          <p:nvPr>
            <p:custDataLst>
              <p:tags r:id="rId60"/>
            </p:custDataLst>
          </p:nvPr>
        </p:nvCxnSpPr>
        <p:spPr>
          <a:xfrm flipH="1">
            <a:off x="10738803" y="3291205"/>
            <a:ext cx="554828" cy="1168560"/>
          </a:xfrm>
          <a:prstGeom prst="straightConnector1">
            <a:avLst/>
          </a:prstGeom>
          <a:ln w="15875">
            <a:solidFill>
              <a:schemeClr val="bg1">
                <a:alpha val="9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箭头连接符 109"/>
          <p:cNvCxnSpPr>
            <a:stCxn id="133" idx="2"/>
            <a:endCxn id="111" idx="0"/>
          </p:cNvCxnSpPr>
          <p:nvPr>
            <p:custDataLst>
              <p:tags r:id="rId61"/>
            </p:custDataLst>
          </p:nvPr>
        </p:nvCxnSpPr>
        <p:spPr>
          <a:xfrm>
            <a:off x="7834948" y="3430905"/>
            <a:ext cx="1545194" cy="945675"/>
          </a:xfrm>
          <a:prstGeom prst="straightConnector1">
            <a:avLst/>
          </a:prstGeom>
          <a:ln w="15875">
            <a:solidFill>
              <a:schemeClr val="bg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/>
          <p:cNvSpPr/>
          <p:nvPr>
            <p:custDataLst>
              <p:tags r:id="rId62"/>
            </p:custDataLst>
          </p:nvPr>
        </p:nvSpPr>
        <p:spPr>
          <a:xfrm>
            <a:off x="9095424" y="4376580"/>
            <a:ext cx="569436" cy="615315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solidFill>
              <a:schemeClr val="bg2">
                <a:lumMod val="85000"/>
                <a:alpha val="2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zh-CN" sz="1400">
                <a:solidFill>
                  <a:srgbClr val="FFFFFF"/>
                </a:solidFill>
                <a:ea typeface="思源黑体 CN Heavy" panose="020B0A00000000000000"/>
                <a:cs typeface="+mn-ea"/>
                <a:sym typeface="+mn-ea"/>
              </a:rPr>
              <a:t>….</a:t>
            </a:r>
            <a:endParaRPr lang="zh-CN" altLang="en-US" sz="1400">
              <a:solidFill>
                <a:srgbClr val="FFFFFF"/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cxnSp>
        <p:nvCxnSpPr>
          <p:cNvPr id="135" name="直接箭头连接符 134"/>
          <p:cNvCxnSpPr>
            <a:stCxn id="152" idx="3"/>
            <a:endCxn id="139" idx="1"/>
          </p:cNvCxnSpPr>
          <p:nvPr>
            <p:custDataLst>
              <p:tags r:id="rId63"/>
            </p:custDataLst>
          </p:nvPr>
        </p:nvCxnSpPr>
        <p:spPr>
          <a:xfrm flipV="1">
            <a:off x="3100469" y="4692175"/>
            <a:ext cx="306306" cy="9525"/>
          </a:xfrm>
          <a:prstGeom prst="straightConnector1">
            <a:avLst/>
          </a:prstGeom>
          <a:ln w="12700">
            <a:solidFill>
              <a:schemeClr val="accent4">
                <a:lumMod val="75000"/>
                <a:alpha val="99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接箭头连接符 145"/>
          <p:cNvCxnSpPr>
            <a:stCxn id="139" idx="3"/>
            <a:endCxn id="141" idx="1"/>
          </p:cNvCxnSpPr>
          <p:nvPr>
            <p:custDataLst>
              <p:tags r:id="rId64"/>
            </p:custDataLst>
          </p:nvPr>
        </p:nvCxnSpPr>
        <p:spPr>
          <a:xfrm flipV="1">
            <a:off x="4953635" y="4682650"/>
            <a:ext cx="381000" cy="9525"/>
          </a:xfrm>
          <a:prstGeom prst="straightConnector1">
            <a:avLst/>
          </a:prstGeom>
          <a:ln w="12700">
            <a:solidFill>
              <a:schemeClr val="accent4">
                <a:lumMod val="75000"/>
                <a:alpha val="99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直接箭头连接符 147"/>
          <p:cNvCxnSpPr>
            <a:stCxn id="141" idx="3"/>
            <a:endCxn id="143" idx="1"/>
          </p:cNvCxnSpPr>
          <p:nvPr>
            <p:custDataLst>
              <p:tags r:id="rId65"/>
            </p:custDataLst>
          </p:nvPr>
        </p:nvCxnSpPr>
        <p:spPr>
          <a:xfrm>
            <a:off x="6881495" y="4682650"/>
            <a:ext cx="353060" cy="635"/>
          </a:xfrm>
          <a:prstGeom prst="straightConnector1">
            <a:avLst/>
          </a:prstGeom>
          <a:ln w="12700">
            <a:solidFill>
              <a:schemeClr val="accent4">
                <a:lumMod val="75000"/>
                <a:alpha val="99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箭头连接符 148"/>
          <p:cNvCxnSpPr>
            <a:stCxn id="111" idx="3"/>
            <a:endCxn id="145" idx="1"/>
          </p:cNvCxnSpPr>
          <p:nvPr>
            <p:custDataLst>
              <p:tags r:id="rId66"/>
            </p:custDataLst>
          </p:nvPr>
        </p:nvCxnSpPr>
        <p:spPr>
          <a:xfrm flipV="1">
            <a:off x="9664860" y="4682650"/>
            <a:ext cx="296862" cy="1588"/>
          </a:xfrm>
          <a:prstGeom prst="straightConnector1">
            <a:avLst/>
          </a:prstGeom>
          <a:ln w="12700">
            <a:solidFill>
              <a:schemeClr val="accent4">
                <a:lumMod val="75000"/>
                <a:alpha val="99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直接箭头连接符 149"/>
          <p:cNvCxnSpPr>
            <a:stCxn id="143" idx="3"/>
            <a:endCxn id="111" idx="1"/>
          </p:cNvCxnSpPr>
          <p:nvPr>
            <p:custDataLst>
              <p:tags r:id="rId67"/>
            </p:custDataLst>
          </p:nvPr>
        </p:nvCxnSpPr>
        <p:spPr>
          <a:xfrm>
            <a:off x="8781415" y="4683285"/>
            <a:ext cx="314009" cy="953"/>
          </a:xfrm>
          <a:prstGeom prst="straightConnector1">
            <a:avLst/>
          </a:prstGeom>
          <a:ln w="12700">
            <a:solidFill>
              <a:schemeClr val="accent4">
                <a:lumMod val="75000"/>
                <a:alpha val="99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连接符: 肘形 84"/>
          <p:cNvCxnSpPr>
            <a:stCxn id="136" idx="1"/>
            <a:endCxn id="145" idx="3"/>
          </p:cNvCxnSpPr>
          <p:nvPr>
            <p:custDataLst>
              <p:tags r:id="rId68"/>
            </p:custDataLst>
          </p:nvPr>
        </p:nvCxnSpPr>
        <p:spPr>
          <a:xfrm rot="10800000" flipH="1">
            <a:off x="683660" y="4682650"/>
            <a:ext cx="10832224" cy="19050"/>
          </a:xfrm>
          <a:prstGeom prst="bentConnector5">
            <a:avLst>
              <a:gd name="adj1" fmla="val -2110"/>
              <a:gd name="adj2" fmla="val -2543333"/>
              <a:gd name="adj3" fmla="val 102110"/>
            </a:avLst>
          </a:prstGeom>
          <a:ln w="12700">
            <a:solidFill>
              <a:schemeClr val="accent4">
                <a:lumMod val="75000"/>
                <a:alpha val="99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矩形 151"/>
          <p:cNvSpPr/>
          <p:nvPr>
            <p:custDataLst>
              <p:tags r:id="rId69"/>
            </p:custDataLst>
          </p:nvPr>
        </p:nvSpPr>
        <p:spPr>
          <a:xfrm>
            <a:off x="2531033" y="4394042"/>
            <a:ext cx="569436" cy="615315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solidFill>
              <a:schemeClr val="bg2">
                <a:lumMod val="75000"/>
                <a:alpha val="2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zh-CN" sz="1400">
                <a:solidFill>
                  <a:srgbClr val="FFFFFF"/>
                </a:solidFill>
                <a:ea typeface="思源黑体 CN Heavy" panose="020B0A00000000000000"/>
                <a:cs typeface="+mn-ea"/>
                <a:sym typeface="+mn-ea"/>
              </a:rPr>
              <a:t>….</a:t>
            </a:r>
            <a:endParaRPr lang="zh-CN" altLang="en-US" sz="1400">
              <a:solidFill>
                <a:srgbClr val="FFFFFF"/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cxnSp>
        <p:nvCxnSpPr>
          <p:cNvPr id="162" name="直接箭头连接符 161"/>
          <p:cNvCxnSpPr>
            <a:stCxn id="136" idx="3"/>
            <a:endCxn id="152" idx="1"/>
          </p:cNvCxnSpPr>
          <p:nvPr>
            <p:custDataLst>
              <p:tags r:id="rId70"/>
            </p:custDataLst>
          </p:nvPr>
        </p:nvCxnSpPr>
        <p:spPr>
          <a:xfrm>
            <a:off x="2230520" y="4701700"/>
            <a:ext cx="300513" cy="0"/>
          </a:xfrm>
          <a:prstGeom prst="straightConnector1">
            <a:avLst/>
          </a:prstGeom>
          <a:ln w="12700">
            <a:solidFill>
              <a:schemeClr val="accent4">
                <a:lumMod val="75000"/>
                <a:alpha val="99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文本框 186"/>
          <p:cNvSpPr txBox="1"/>
          <p:nvPr>
            <p:custDataLst>
              <p:tags r:id="rId71"/>
            </p:custDataLst>
          </p:nvPr>
        </p:nvSpPr>
        <p:spPr>
          <a:xfrm>
            <a:off x="658664" y="1555234"/>
            <a:ext cx="2926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/>
                </a:solidFill>
                <a:ea typeface="思源黑体 CN Heavy" panose="020B0A00000000000000" charset="-122"/>
              </a:rPr>
              <a:t>非叶子节点只存储键值信息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89" name="文本框 188"/>
          <p:cNvSpPr txBox="1"/>
          <p:nvPr>
            <p:custDataLst>
              <p:tags r:id="rId72"/>
            </p:custDataLst>
          </p:nvPr>
        </p:nvSpPr>
        <p:spPr>
          <a:xfrm>
            <a:off x="2662722" y="5570341"/>
            <a:ext cx="7456637" cy="369332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/>
                </a:solidFill>
                <a:ea typeface="思源黑体 CN Heavy" panose="020B0A00000000000000" charset="-122"/>
              </a:rPr>
              <a:t>所有叶子节点之间都有一个双向链指针,数据记录只存在叶子节点上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90" name="矩形 189"/>
          <p:cNvSpPr/>
          <p:nvPr>
            <p:custDataLst>
              <p:tags r:id="rId73"/>
            </p:custDataLst>
          </p:nvPr>
        </p:nvSpPr>
        <p:spPr>
          <a:xfrm>
            <a:off x="565550" y="4951495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solidFill>
                  <a:schemeClr val="bg1"/>
                </a:solidFill>
              </a:rPr>
              <a:t>data</a:t>
            </a:r>
            <a:endParaRPr lang="en-US" altLang="zh-CN" sz="1200">
              <a:solidFill>
                <a:schemeClr val="bg1"/>
              </a:solidFill>
            </a:endParaRPr>
          </a:p>
        </p:txBody>
      </p:sp>
      <p:sp>
        <p:nvSpPr>
          <p:cNvPr id="193" name="矩形 192"/>
          <p:cNvSpPr/>
          <p:nvPr>
            <p:custDataLst>
              <p:tags r:id="rId74"/>
            </p:custDataLst>
          </p:nvPr>
        </p:nvSpPr>
        <p:spPr>
          <a:xfrm>
            <a:off x="979390" y="4951495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194" name="矩形 193"/>
          <p:cNvSpPr/>
          <p:nvPr>
            <p:custDataLst>
              <p:tags r:id="rId75"/>
            </p:custDataLst>
          </p:nvPr>
        </p:nvSpPr>
        <p:spPr>
          <a:xfrm>
            <a:off x="1436052" y="4950067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196" name="矩形 195"/>
          <p:cNvSpPr/>
          <p:nvPr>
            <p:custDataLst>
              <p:tags r:id="rId76"/>
            </p:custDataLst>
          </p:nvPr>
        </p:nvSpPr>
        <p:spPr>
          <a:xfrm>
            <a:off x="1852093" y="4950067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197" name="矩形 196"/>
          <p:cNvSpPr/>
          <p:nvPr>
            <p:custDataLst>
              <p:tags r:id="rId77"/>
            </p:custDataLst>
          </p:nvPr>
        </p:nvSpPr>
        <p:spPr>
          <a:xfrm>
            <a:off x="3291288" y="4923951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198" name="矩形 197"/>
          <p:cNvSpPr/>
          <p:nvPr>
            <p:custDataLst>
              <p:tags r:id="rId78"/>
            </p:custDataLst>
          </p:nvPr>
        </p:nvSpPr>
        <p:spPr>
          <a:xfrm>
            <a:off x="3705128" y="4923951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199" name="矩形 198"/>
          <p:cNvSpPr/>
          <p:nvPr>
            <p:custDataLst>
              <p:tags r:id="rId79"/>
            </p:custDataLst>
          </p:nvPr>
        </p:nvSpPr>
        <p:spPr>
          <a:xfrm>
            <a:off x="4161790" y="4922523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0" name="矩形 199"/>
          <p:cNvSpPr/>
          <p:nvPr>
            <p:custDataLst>
              <p:tags r:id="rId80"/>
            </p:custDataLst>
          </p:nvPr>
        </p:nvSpPr>
        <p:spPr>
          <a:xfrm>
            <a:off x="4577831" y="4922523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1" name="矩形 200"/>
          <p:cNvSpPr/>
          <p:nvPr>
            <p:custDataLst>
              <p:tags r:id="rId81"/>
            </p:custDataLst>
          </p:nvPr>
        </p:nvSpPr>
        <p:spPr>
          <a:xfrm>
            <a:off x="5211845" y="4920736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2" name="矩形 201"/>
          <p:cNvSpPr/>
          <p:nvPr>
            <p:custDataLst>
              <p:tags r:id="rId82"/>
            </p:custDataLst>
          </p:nvPr>
        </p:nvSpPr>
        <p:spPr>
          <a:xfrm>
            <a:off x="5625685" y="4920736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3" name="矩形 202"/>
          <p:cNvSpPr/>
          <p:nvPr>
            <p:custDataLst>
              <p:tags r:id="rId83"/>
            </p:custDataLst>
          </p:nvPr>
        </p:nvSpPr>
        <p:spPr>
          <a:xfrm>
            <a:off x="6082347" y="4919308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4" name="矩形 203"/>
          <p:cNvSpPr/>
          <p:nvPr>
            <p:custDataLst>
              <p:tags r:id="rId84"/>
            </p:custDataLst>
          </p:nvPr>
        </p:nvSpPr>
        <p:spPr>
          <a:xfrm>
            <a:off x="6498388" y="4919308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5" name="矩形 204"/>
          <p:cNvSpPr/>
          <p:nvPr>
            <p:custDataLst>
              <p:tags r:id="rId85"/>
            </p:custDataLst>
          </p:nvPr>
        </p:nvSpPr>
        <p:spPr>
          <a:xfrm>
            <a:off x="7118085" y="4921412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6" name="矩形 205"/>
          <p:cNvSpPr/>
          <p:nvPr>
            <p:custDataLst>
              <p:tags r:id="rId86"/>
            </p:custDataLst>
          </p:nvPr>
        </p:nvSpPr>
        <p:spPr>
          <a:xfrm>
            <a:off x="7531925" y="4921412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7" name="矩形 206"/>
          <p:cNvSpPr/>
          <p:nvPr>
            <p:custDataLst>
              <p:tags r:id="rId87"/>
            </p:custDataLst>
          </p:nvPr>
        </p:nvSpPr>
        <p:spPr>
          <a:xfrm>
            <a:off x="7988587" y="4919984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8" name="矩形 207"/>
          <p:cNvSpPr/>
          <p:nvPr>
            <p:custDataLst>
              <p:tags r:id="rId88"/>
            </p:custDataLst>
          </p:nvPr>
        </p:nvSpPr>
        <p:spPr>
          <a:xfrm>
            <a:off x="8404628" y="4919984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9" name="矩形 208"/>
          <p:cNvSpPr/>
          <p:nvPr>
            <p:custDataLst>
              <p:tags r:id="rId89"/>
            </p:custDataLst>
          </p:nvPr>
        </p:nvSpPr>
        <p:spPr>
          <a:xfrm>
            <a:off x="9839643" y="4939292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10" name="矩形 209"/>
          <p:cNvSpPr/>
          <p:nvPr>
            <p:custDataLst>
              <p:tags r:id="rId90"/>
            </p:custDataLst>
          </p:nvPr>
        </p:nvSpPr>
        <p:spPr>
          <a:xfrm>
            <a:off x="10253483" y="4939292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11" name="矩形 210"/>
          <p:cNvSpPr/>
          <p:nvPr>
            <p:custDataLst>
              <p:tags r:id="rId91"/>
            </p:custDataLst>
          </p:nvPr>
        </p:nvSpPr>
        <p:spPr>
          <a:xfrm>
            <a:off x="10710145" y="4937864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212" name="矩形 211"/>
          <p:cNvSpPr/>
          <p:nvPr>
            <p:custDataLst>
              <p:tags r:id="rId92"/>
            </p:custDataLst>
          </p:nvPr>
        </p:nvSpPr>
        <p:spPr>
          <a:xfrm>
            <a:off x="11126186" y="4937864"/>
            <a:ext cx="485057" cy="1578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sym typeface="+mn-ea"/>
              </a:rPr>
              <a:t>data</a:t>
            </a:r>
            <a:endParaRPr lang="en-US" altLang="zh-CN" sz="1200">
              <a:solidFill>
                <a:schemeClr val="bg1"/>
              </a:solidFill>
              <a:sym typeface="+mn-ea"/>
            </a:endParaRPr>
          </a:p>
        </p:txBody>
      </p:sp>
      <p:sp>
        <p:nvSpPr>
          <p:cNvPr id="9220" name="object 4"/>
          <p:cNvSpPr/>
          <p:nvPr>
            <p:custDataLst>
              <p:tags r:id="rId93"/>
            </p:custDataLst>
          </p:nvPr>
        </p:nvSpPr>
        <p:spPr>
          <a:xfrm>
            <a:off x="7620" y="196850"/>
            <a:ext cx="3735070" cy="427990"/>
          </a:xfrm>
          <a:prstGeom prst="rect">
            <a:avLst/>
          </a:prstGeom>
          <a:blipFill rotWithShape="1">
            <a:blip r:embed="rId94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B+Tree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为何不适合做全文检索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73507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B+Tree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为何不适合做全文检索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834390" y="1642110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思源黑体 CN Normal" panose="020B0400000000000000" charset="-122"/>
                <a:sym typeface="+mn-ea"/>
              </a:rPr>
              <a:t>IO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次数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3164840" y="1618615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索引字段往往较长，会使树高度较大，</a:t>
            </a:r>
            <a:r>
              <a:rPr lang="en-US" altLang="zh-CN" sz="160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思源黑体 CN Normal" panose="020B0400000000000000" charset="-122"/>
                <a:sym typeface="+mn-ea"/>
              </a:rPr>
              <a:t>IO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次数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较多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34501" y="2703260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性能</a:t>
            </a:r>
            <a:endParaRPr lang="zh-CN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165113" y="2703260"/>
            <a:ext cx="7873364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性能无法确保，且容易索引</a:t>
            </a:r>
            <a:r>
              <a:rPr 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失效</a:t>
            </a:r>
            <a:endParaRPr lang="zh-CN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215515" y="4048125"/>
            <a:ext cx="8683625" cy="584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sz="20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34501" y="373132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精度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65113" y="3731325"/>
            <a:ext cx="7873364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精确度较低，且无法和其他属性产生关联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性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  <p:bldP spid="9" grpId="1" animBg="1"/>
      <p:bldP spid="10" grpId="1" animBg="1"/>
      <p:bldP spid="14" grpId="0"/>
      <p:bldP spid="18" grpId="0" bldLvl="0" animBg="1"/>
      <p:bldP spid="19" grpId="0" bldLvl="0" animBg="1"/>
      <p:bldP spid="14" grpId="1"/>
      <p:bldP spid="18" grpId="1" animBg="1"/>
      <p:bldP spid="19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阿里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995930" y="2780665"/>
            <a:ext cx="687641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ES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写数据的底层原理是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什么？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35</a:t>
            </a:r>
            <a:r>
              <a:rPr lang="en-US" altLang="zh-CN" sz="2000">
                <a:solidFill>
                  <a:schemeClr val="bg1"/>
                </a:solidFill>
              </a:rPr>
              <a:t>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58838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ES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写数据的底层原理是什么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00" name="图片 99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92075" y="-184150"/>
            <a:ext cx="12284075" cy="6961505"/>
          </a:xfrm>
          <a:prstGeom prst="rect">
            <a:avLst/>
          </a:prstGeom>
          <a:noFill/>
          <a:ln w="9525">
            <a:noFill/>
          </a:ln>
          <a:effectLst>
            <a:glow rad="63500">
              <a:schemeClr val="bg2">
                <a:lumMod val="65000"/>
                <a:alpha val="40000"/>
              </a:schemeClr>
            </a:glow>
            <a:outerShdw blurRad="50800" dist="50800" dir="5400000" sx="78000" sy="78000" algn="ctr" rotWithShape="0">
              <a:schemeClr val="tx1">
                <a:alpha val="100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字节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3034030" y="2780665"/>
            <a:ext cx="737552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如何优化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ES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文档写入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的性能？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35</a:t>
            </a:r>
            <a:r>
              <a:rPr lang="en-US" altLang="zh-CN" sz="2000">
                <a:solidFill>
                  <a:schemeClr val="bg1"/>
                </a:solidFill>
              </a:rPr>
              <a:t>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58838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如何优化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ES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文档写入的性能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00" name="图片 99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246380" y="-103505"/>
            <a:ext cx="12284075" cy="6961505"/>
          </a:xfrm>
          <a:prstGeom prst="rect">
            <a:avLst/>
          </a:prstGeom>
          <a:noFill/>
          <a:ln w="9525">
            <a:noFill/>
          </a:ln>
          <a:effectLst>
            <a:glow rad="63500">
              <a:schemeClr val="bg2">
                <a:lumMod val="65000"/>
                <a:alpha val="40000"/>
              </a:schemeClr>
            </a:glow>
            <a:outerShdw blurRad="50800" dist="50800" dir="5400000" sx="78000" sy="78000" algn="ctr" rotWithShape="0">
              <a:schemeClr val="tx1">
                <a:alpha val="100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字节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804795" y="2780665"/>
            <a:ext cx="710565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ES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读数据的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详细流程是什么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35K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1224915" y="1992630"/>
            <a:ext cx="1867535" cy="302895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" name="object 4"/>
          <p:cNvSpPr/>
          <p:nvPr>
            <p:custDataLst>
              <p:tags r:id="rId2"/>
            </p:custDataLst>
          </p:nvPr>
        </p:nvSpPr>
        <p:spPr>
          <a:xfrm>
            <a:off x="0" y="161290"/>
            <a:ext cx="2846070" cy="456565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三色标记法实现原理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?</a:t>
            </a:r>
            <a:endParaRPr sz="2000" b="1">
              <a:solidFill>
                <a:schemeClr val="bg1"/>
              </a:solidFill>
            </a:endParaRPr>
          </a:p>
        </p:txBody>
      </p:sp>
      <p:sp>
        <p:nvSpPr>
          <p:cNvPr id="163" name="矩形 162"/>
          <p:cNvSpPr/>
          <p:nvPr>
            <p:custDataLst>
              <p:tags r:id="rId4"/>
            </p:custDataLst>
          </p:nvPr>
        </p:nvSpPr>
        <p:spPr>
          <a:xfrm>
            <a:off x="1461647" y="2257315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64" name="矩形 163"/>
          <p:cNvSpPr/>
          <p:nvPr>
            <p:custDataLst>
              <p:tags r:id="rId5"/>
            </p:custDataLst>
          </p:nvPr>
        </p:nvSpPr>
        <p:spPr>
          <a:xfrm>
            <a:off x="1521036" y="2298045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类加载器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9" name="矩形 18"/>
          <p:cNvSpPr/>
          <p:nvPr>
            <p:custDataLst>
              <p:tags r:id="rId6"/>
            </p:custDataLst>
          </p:nvPr>
        </p:nvSpPr>
        <p:spPr>
          <a:xfrm>
            <a:off x="1461647" y="270080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7"/>
            </p:custDataLst>
          </p:nvPr>
        </p:nvSpPr>
        <p:spPr>
          <a:xfrm>
            <a:off x="1521036" y="274153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Thread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2" name="矩形 21"/>
          <p:cNvSpPr/>
          <p:nvPr>
            <p:custDataLst>
              <p:tags r:id="rId8"/>
            </p:custDataLst>
          </p:nvPr>
        </p:nvSpPr>
        <p:spPr>
          <a:xfrm>
            <a:off x="1461647" y="3134514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9"/>
            </p:custDataLst>
          </p:nvPr>
        </p:nvSpPr>
        <p:spPr>
          <a:xfrm>
            <a:off x="1521036" y="3175244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本地变量表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4" name="矩形 23"/>
          <p:cNvSpPr/>
          <p:nvPr>
            <p:custDataLst>
              <p:tags r:id="rId10"/>
            </p:custDataLst>
          </p:nvPr>
        </p:nvSpPr>
        <p:spPr>
          <a:xfrm>
            <a:off x="1461647" y="356821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5" name="矩形 24"/>
          <p:cNvSpPr/>
          <p:nvPr>
            <p:custDataLst>
              <p:tags r:id="rId11"/>
            </p:custDataLst>
          </p:nvPr>
        </p:nvSpPr>
        <p:spPr>
          <a:xfrm>
            <a:off x="1521036" y="360894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static成员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6" name="矩形 25"/>
          <p:cNvSpPr/>
          <p:nvPr>
            <p:custDataLst>
              <p:tags r:id="rId12"/>
            </p:custDataLst>
          </p:nvPr>
        </p:nvSpPr>
        <p:spPr>
          <a:xfrm>
            <a:off x="1461647" y="398604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36" name="矩形 35"/>
          <p:cNvSpPr/>
          <p:nvPr>
            <p:custDataLst>
              <p:tags r:id="rId13"/>
            </p:custDataLst>
          </p:nvPr>
        </p:nvSpPr>
        <p:spPr>
          <a:xfrm>
            <a:off x="1521036" y="402677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常量引用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14"/>
            </p:custDataLst>
          </p:nvPr>
        </p:nvSpPr>
        <p:spPr>
          <a:xfrm>
            <a:off x="1461647" y="437847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15"/>
            </p:custDataLst>
          </p:nvPr>
        </p:nvSpPr>
        <p:spPr>
          <a:xfrm>
            <a:off x="1521036" y="441920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本地方法栈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24915" y="1499235"/>
            <a:ext cx="200215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GC Root </a:t>
            </a:r>
            <a:r>
              <a:rPr lang="en-US" altLang="zh-CN">
                <a:solidFill>
                  <a:schemeClr val="bg1"/>
                </a:solidFill>
              </a:rPr>
              <a:t>Set</a:t>
            </a:r>
            <a:endParaRPr lang="en-US" altLang="zh-CN">
              <a:solidFill>
                <a:schemeClr val="bg1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3870159" y="1893005"/>
            <a:ext cx="634949" cy="601713"/>
            <a:chOff x="7393915" y="3576573"/>
            <a:chExt cx="622173" cy="648909"/>
          </a:xfrm>
        </p:grpSpPr>
        <p:sp>
          <p:nvSpPr>
            <p:cNvPr id="93" name="椭圆 92"/>
            <p:cNvSpPr/>
            <p:nvPr>
              <p:custDataLst>
                <p:tags r:id="rId16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4" name="文本框 93"/>
            <p:cNvSpPr txBox="1"/>
            <p:nvPr>
              <p:custDataLst>
                <p:tags r:id="rId17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A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6" name="圆角矩形 35"/>
          <p:cNvSpPr/>
          <p:nvPr>
            <p:custDataLst>
              <p:tags r:id="rId18"/>
            </p:custDataLst>
          </p:nvPr>
        </p:nvSpPr>
        <p:spPr>
          <a:xfrm>
            <a:off x="7385685" y="105092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8" name="圆角矩形 35"/>
          <p:cNvSpPr/>
          <p:nvPr>
            <p:custDataLst>
              <p:tags r:id="rId19"/>
            </p:custDataLst>
          </p:nvPr>
        </p:nvSpPr>
        <p:spPr>
          <a:xfrm>
            <a:off x="7465695" y="2824480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" name="圆角矩形 35"/>
          <p:cNvSpPr/>
          <p:nvPr>
            <p:custDataLst>
              <p:tags r:id="rId20"/>
            </p:custDataLst>
          </p:nvPr>
        </p:nvSpPr>
        <p:spPr>
          <a:xfrm>
            <a:off x="7512685" y="459803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870159" y="2714695"/>
            <a:ext cx="634949" cy="601713"/>
            <a:chOff x="7393915" y="3576573"/>
            <a:chExt cx="622173" cy="648909"/>
          </a:xfrm>
        </p:grpSpPr>
        <p:sp>
          <p:nvSpPr>
            <p:cNvPr id="11" name="椭圆 10"/>
            <p:cNvSpPr/>
            <p:nvPr>
              <p:custDataLst>
                <p:tags r:id="rId2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" name="文本框 11"/>
            <p:cNvSpPr txBox="1"/>
            <p:nvPr>
              <p:custDataLst>
                <p:tags r:id="rId22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870159" y="3477330"/>
            <a:ext cx="634949" cy="601713"/>
            <a:chOff x="7393915" y="3576573"/>
            <a:chExt cx="622173" cy="648909"/>
          </a:xfrm>
        </p:grpSpPr>
        <p:sp>
          <p:nvSpPr>
            <p:cNvPr id="14" name="椭圆 13"/>
            <p:cNvSpPr/>
            <p:nvPr>
              <p:custDataLst>
                <p:tags r:id="rId2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5" name="文本框 14"/>
            <p:cNvSpPr txBox="1"/>
            <p:nvPr>
              <p:custDataLst>
                <p:tags r:id="rId24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0159" y="4273620"/>
            <a:ext cx="634949" cy="601713"/>
            <a:chOff x="7393915" y="3576573"/>
            <a:chExt cx="622173" cy="648909"/>
          </a:xfrm>
        </p:grpSpPr>
        <p:sp>
          <p:nvSpPr>
            <p:cNvPr id="17" name="椭圆 16"/>
            <p:cNvSpPr/>
            <p:nvPr>
              <p:custDataLst>
                <p:tags r:id="rId2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8" name="文本框 17"/>
            <p:cNvSpPr txBox="1"/>
            <p:nvPr>
              <p:custDataLst>
                <p:tags r:id="rId26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D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880444" y="1896815"/>
            <a:ext cx="634949" cy="601713"/>
            <a:chOff x="7393915" y="3576573"/>
            <a:chExt cx="622173" cy="648909"/>
          </a:xfrm>
        </p:grpSpPr>
        <p:sp>
          <p:nvSpPr>
            <p:cNvPr id="27" name="椭圆 26"/>
            <p:cNvSpPr/>
            <p:nvPr>
              <p:custDataLst>
                <p:tags r:id="rId2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28" name="文本框 27"/>
            <p:cNvSpPr txBox="1"/>
            <p:nvPr>
              <p:custDataLst>
                <p:tags r:id="rId28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880444" y="4273620"/>
            <a:ext cx="634949" cy="601713"/>
            <a:chOff x="7393915" y="3576573"/>
            <a:chExt cx="622173" cy="648909"/>
          </a:xfrm>
        </p:grpSpPr>
        <p:sp>
          <p:nvSpPr>
            <p:cNvPr id="33" name="椭圆 32"/>
            <p:cNvSpPr/>
            <p:nvPr>
              <p:custDataLst>
                <p:tags r:id="rId2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4" name="文本框 33"/>
            <p:cNvSpPr txBox="1"/>
            <p:nvPr>
              <p:custDataLst>
                <p:tags r:id="rId30"/>
              </p:custDataLst>
            </p:nvPr>
          </p:nvSpPr>
          <p:spPr>
            <a:xfrm>
              <a:off x="7548715" y="3709564"/>
              <a:ext cx="3341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G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2" name="直接箭头连接符 51"/>
          <p:cNvCxnSpPr>
            <a:endCxn id="11" idx="2"/>
          </p:cNvCxnSpPr>
          <p:nvPr>
            <p:custDataLst>
              <p:tags r:id="rId31"/>
            </p:custDataLst>
          </p:nvPr>
        </p:nvCxnSpPr>
        <p:spPr>
          <a:xfrm flipV="1">
            <a:off x="3100363" y="3015865"/>
            <a:ext cx="770255" cy="139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7520139" y="1141800"/>
            <a:ext cx="634949" cy="601713"/>
            <a:chOff x="7393915" y="3576573"/>
            <a:chExt cx="622173" cy="648909"/>
          </a:xfrm>
        </p:grpSpPr>
        <p:sp>
          <p:nvSpPr>
            <p:cNvPr id="37" name="椭圆 36"/>
            <p:cNvSpPr/>
            <p:nvPr>
              <p:custDataLst>
                <p:tags r:id="rId32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8" name="文本框 37"/>
            <p:cNvSpPr txBox="1"/>
            <p:nvPr>
              <p:custDataLst>
                <p:tags r:id="rId33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A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535379" y="1896815"/>
            <a:ext cx="634949" cy="601713"/>
            <a:chOff x="7393915" y="3576573"/>
            <a:chExt cx="622173" cy="648909"/>
          </a:xfrm>
        </p:grpSpPr>
        <p:sp>
          <p:nvSpPr>
            <p:cNvPr id="40" name="椭圆 39"/>
            <p:cNvSpPr/>
            <p:nvPr>
              <p:custDataLst>
                <p:tags r:id="rId34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1" name="文本框 40"/>
            <p:cNvSpPr txBox="1"/>
            <p:nvPr>
              <p:custDataLst>
                <p:tags r:id="rId35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8379929" y="1141800"/>
            <a:ext cx="634949" cy="601713"/>
            <a:chOff x="7393915" y="3576573"/>
            <a:chExt cx="622173" cy="648909"/>
          </a:xfrm>
        </p:grpSpPr>
        <p:sp>
          <p:nvSpPr>
            <p:cNvPr id="43" name="椭圆 42"/>
            <p:cNvSpPr/>
            <p:nvPr>
              <p:custDataLst>
                <p:tags r:id="rId36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4" name="文本框 43"/>
            <p:cNvSpPr txBox="1"/>
            <p:nvPr>
              <p:custDataLst>
                <p:tags r:id="rId37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8364689" y="1892370"/>
            <a:ext cx="634949" cy="601713"/>
            <a:chOff x="7393915" y="3576573"/>
            <a:chExt cx="622173" cy="648909"/>
          </a:xfrm>
        </p:grpSpPr>
        <p:sp>
          <p:nvSpPr>
            <p:cNvPr id="46" name="椭圆 45"/>
            <p:cNvSpPr/>
            <p:nvPr>
              <p:custDataLst>
                <p:tags r:id="rId38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7" name="文本框 46"/>
            <p:cNvSpPr txBox="1"/>
            <p:nvPr>
              <p:custDataLst>
                <p:tags r:id="rId39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D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9199714" y="1148785"/>
            <a:ext cx="634949" cy="601713"/>
            <a:chOff x="7393915" y="3576573"/>
            <a:chExt cx="622173" cy="648909"/>
          </a:xfrm>
        </p:grpSpPr>
        <p:sp>
          <p:nvSpPr>
            <p:cNvPr id="49" name="椭圆 48"/>
            <p:cNvSpPr/>
            <p:nvPr>
              <p:custDataLst>
                <p:tags r:id="rId40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50" name="文本框 49"/>
            <p:cNvSpPr txBox="1"/>
            <p:nvPr>
              <p:custDataLst>
                <p:tags r:id="rId41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9239719" y="1861890"/>
            <a:ext cx="634949" cy="601713"/>
            <a:chOff x="7393915" y="3576573"/>
            <a:chExt cx="622173" cy="648909"/>
          </a:xfrm>
        </p:grpSpPr>
        <p:sp>
          <p:nvSpPr>
            <p:cNvPr id="53" name="椭圆 52"/>
            <p:cNvSpPr/>
            <p:nvPr>
              <p:custDataLst>
                <p:tags r:id="rId42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54" name="文本框 53"/>
            <p:cNvSpPr txBox="1"/>
            <p:nvPr>
              <p:custDataLst>
                <p:tags r:id="rId43"/>
              </p:custDataLst>
            </p:nvPr>
          </p:nvSpPr>
          <p:spPr>
            <a:xfrm>
              <a:off x="7548715" y="3709564"/>
              <a:ext cx="3005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0084904" y="1148785"/>
            <a:ext cx="634949" cy="601713"/>
            <a:chOff x="7393915" y="3576573"/>
            <a:chExt cx="622173" cy="648909"/>
          </a:xfrm>
        </p:grpSpPr>
        <p:sp>
          <p:nvSpPr>
            <p:cNvPr id="56" name="椭圆 55"/>
            <p:cNvSpPr/>
            <p:nvPr>
              <p:custDataLst>
                <p:tags r:id="rId44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57" name="文本框 56"/>
            <p:cNvSpPr txBox="1"/>
            <p:nvPr>
              <p:custDataLst>
                <p:tags r:id="rId45"/>
              </p:custDataLst>
            </p:nvPr>
          </p:nvSpPr>
          <p:spPr>
            <a:xfrm>
              <a:off x="7548715" y="3709564"/>
              <a:ext cx="3341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G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9" name="直接箭头连接符 58"/>
          <p:cNvCxnSpPr>
            <a:endCxn id="14" idx="2"/>
          </p:cNvCxnSpPr>
          <p:nvPr>
            <p:custDataLst>
              <p:tags r:id="rId46"/>
            </p:custDataLst>
          </p:nvPr>
        </p:nvCxnSpPr>
        <p:spPr>
          <a:xfrm flipV="1">
            <a:off x="3092108" y="3778500"/>
            <a:ext cx="778510" cy="12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93" idx="6"/>
          </p:cNvCxnSpPr>
          <p:nvPr/>
        </p:nvCxnSpPr>
        <p:spPr>
          <a:xfrm>
            <a:off x="4505618" y="2194175"/>
            <a:ext cx="375285" cy="381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endCxn id="27" idx="4"/>
          </p:cNvCxnSpPr>
          <p:nvPr>
            <p:custDataLst>
              <p:tags r:id="rId47"/>
            </p:custDataLst>
          </p:nvPr>
        </p:nvCxnSpPr>
        <p:spPr>
          <a:xfrm flipH="1" flipV="1">
            <a:off x="5197944" y="2498975"/>
            <a:ext cx="10795" cy="26543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>
            <p:custDataLst>
              <p:tags r:id="rId48"/>
            </p:custDataLst>
          </p:nvPr>
        </p:nvSpPr>
        <p:spPr>
          <a:xfrm>
            <a:off x="6971030" y="720725"/>
            <a:ext cx="373951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White </a:t>
            </a:r>
            <a:r>
              <a:rPr lang="zh-CN" altLang="en-US">
                <a:solidFill>
                  <a:schemeClr val="bg1"/>
                </a:solidFill>
              </a:rPr>
              <a:t>尚未被垃圾收集器</a:t>
            </a:r>
            <a:r>
              <a:rPr lang="zh-CN" altLang="en-US">
                <a:solidFill>
                  <a:schemeClr val="bg1"/>
                </a:solidFill>
              </a:rPr>
              <a:t>访问过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5" name="文本框 64"/>
          <p:cNvSpPr txBox="1"/>
          <p:nvPr>
            <p:custDataLst>
              <p:tags r:id="rId49"/>
            </p:custDataLst>
          </p:nvPr>
        </p:nvSpPr>
        <p:spPr>
          <a:xfrm>
            <a:off x="6971030" y="2494915"/>
            <a:ext cx="5097780" cy="342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Gray </a:t>
            </a:r>
            <a:r>
              <a:rPr lang="zh-CN" altLang="en-US">
                <a:solidFill>
                  <a:schemeClr val="bg1"/>
                </a:solidFill>
              </a:rPr>
              <a:t>已被收集器访问过，但存在引用未被</a:t>
            </a:r>
            <a:r>
              <a:rPr lang="zh-CN" altLang="en-US">
                <a:solidFill>
                  <a:schemeClr val="bg1"/>
                </a:solidFill>
              </a:rPr>
              <a:t>扫描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50"/>
            </p:custDataLst>
          </p:nvPr>
        </p:nvSpPr>
        <p:spPr>
          <a:xfrm>
            <a:off x="7094220" y="4273550"/>
            <a:ext cx="5097780" cy="342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Black </a:t>
            </a:r>
            <a:r>
              <a:rPr lang="zh-CN" altLang="en-US">
                <a:solidFill>
                  <a:schemeClr val="bg1"/>
                </a:solidFill>
              </a:rPr>
              <a:t>已被收集器访问过，且引用</a:t>
            </a:r>
            <a:r>
              <a:rPr lang="zh-CN" altLang="en-US">
                <a:solidFill>
                  <a:schemeClr val="bg1"/>
                </a:solidFill>
              </a:rPr>
              <a:t>皆以被</a:t>
            </a:r>
            <a:r>
              <a:rPr lang="zh-CN" altLang="en-US">
                <a:solidFill>
                  <a:schemeClr val="bg1"/>
                </a:solidFill>
              </a:rPr>
              <a:t>扫描</a:t>
            </a:r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7662379" y="2856300"/>
            <a:ext cx="634949" cy="601713"/>
            <a:chOff x="7393915" y="3576573"/>
            <a:chExt cx="622173" cy="648909"/>
          </a:xfrm>
        </p:grpSpPr>
        <p:sp>
          <p:nvSpPr>
            <p:cNvPr id="68" name="椭圆 67"/>
            <p:cNvSpPr/>
            <p:nvPr>
              <p:custDataLst>
                <p:tags r:id="rId5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69" name="文本框 68"/>
            <p:cNvSpPr txBox="1"/>
            <p:nvPr>
              <p:custDataLst>
                <p:tags r:id="rId52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12009" y="2856300"/>
            <a:ext cx="634949" cy="601713"/>
            <a:chOff x="7393915" y="3576573"/>
            <a:chExt cx="622173" cy="648909"/>
          </a:xfrm>
        </p:grpSpPr>
        <p:sp>
          <p:nvSpPr>
            <p:cNvPr id="71" name="椭圆 70"/>
            <p:cNvSpPr/>
            <p:nvPr>
              <p:custDataLst>
                <p:tags r:id="rId5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2" name="文本框 71"/>
            <p:cNvSpPr txBox="1"/>
            <p:nvPr>
              <p:custDataLst>
                <p:tags r:id="rId54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73" name="直接箭头连接符 72"/>
          <p:cNvCxnSpPr/>
          <p:nvPr/>
        </p:nvCxnSpPr>
        <p:spPr>
          <a:xfrm>
            <a:off x="4505618" y="4598285"/>
            <a:ext cx="375285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组合 73"/>
          <p:cNvGrpSpPr/>
          <p:nvPr/>
        </p:nvGrpSpPr>
        <p:grpSpPr>
          <a:xfrm>
            <a:off x="9331159" y="2892495"/>
            <a:ext cx="634949" cy="601713"/>
            <a:chOff x="7393915" y="3576573"/>
            <a:chExt cx="622173" cy="648909"/>
          </a:xfrm>
        </p:grpSpPr>
        <p:sp>
          <p:nvSpPr>
            <p:cNvPr id="75" name="椭圆 74"/>
            <p:cNvSpPr/>
            <p:nvPr>
              <p:custDataLst>
                <p:tags r:id="rId5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6" name="文本框 75"/>
            <p:cNvSpPr txBox="1"/>
            <p:nvPr>
              <p:custDataLst>
                <p:tags r:id="rId56"/>
              </p:custDataLst>
            </p:nvPr>
          </p:nvSpPr>
          <p:spPr>
            <a:xfrm>
              <a:off x="7548715" y="3709564"/>
              <a:ext cx="3005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682699" y="4669225"/>
            <a:ext cx="634949" cy="601713"/>
            <a:chOff x="7393915" y="3576573"/>
            <a:chExt cx="622173" cy="648909"/>
          </a:xfrm>
        </p:grpSpPr>
        <p:sp>
          <p:nvSpPr>
            <p:cNvPr id="78" name="椭圆 77"/>
            <p:cNvSpPr/>
            <p:nvPr>
              <p:custDataLst>
                <p:tags r:id="rId5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9" name="文本框 78"/>
            <p:cNvSpPr txBox="1"/>
            <p:nvPr>
              <p:custDataLst>
                <p:tags r:id="rId58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3866342" y="2717869"/>
            <a:ext cx="634949" cy="601713"/>
            <a:chOff x="7237108" y="3551919"/>
            <a:chExt cx="622173" cy="648909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3" name="椭圆 82"/>
            <p:cNvSpPr/>
            <p:nvPr>
              <p:custDataLst>
                <p:tags r:id="rId59"/>
              </p:custDataLst>
            </p:nvPr>
          </p:nvSpPr>
          <p:spPr>
            <a:xfrm>
              <a:off x="7237108" y="3551919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4" name="文本框 83"/>
            <p:cNvSpPr txBox="1"/>
            <p:nvPr>
              <p:custDataLst>
                <p:tags r:id="rId60"/>
              </p:custDataLst>
            </p:nvPr>
          </p:nvSpPr>
          <p:spPr>
            <a:xfrm>
              <a:off x="7406848" y="3701346"/>
              <a:ext cx="3117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5" name="直接箭头连接符 84"/>
          <p:cNvCxnSpPr/>
          <p:nvPr>
            <p:custDataLst>
              <p:tags r:id="rId61"/>
            </p:custDataLst>
          </p:nvPr>
        </p:nvCxnSpPr>
        <p:spPr>
          <a:xfrm>
            <a:off x="4505618" y="3002530"/>
            <a:ext cx="375285" cy="0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组合 85"/>
          <p:cNvGrpSpPr/>
          <p:nvPr/>
        </p:nvGrpSpPr>
        <p:grpSpPr>
          <a:xfrm>
            <a:off x="3870159" y="3479235"/>
            <a:ext cx="634949" cy="601713"/>
            <a:chOff x="7393915" y="3576573"/>
            <a:chExt cx="622173" cy="648909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7" name="椭圆 86"/>
            <p:cNvSpPr/>
            <p:nvPr>
              <p:custDataLst>
                <p:tags r:id="rId62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8" name="文本框 87"/>
            <p:cNvSpPr txBox="1"/>
            <p:nvPr>
              <p:custDataLst>
                <p:tags r:id="rId63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866349" y="2717870"/>
            <a:ext cx="634949" cy="601713"/>
            <a:chOff x="7393915" y="3576573"/>
            <a:chExt cx="622173" cy="648909"/>
          </a:xfrm>
          <a:solidFill>
            <a:schemeClr val="tx1"/>
          </a:solidFill>
        </p:grpSpPr>
        <p:sp>
          <p:nvSpPr>
            <p:cNvPr id="90" name="椭圆 89"/>
            <p:cNvSpPr/>
            <p:nvPr>
              <p:custDataLst>
                <p:tags r:id="rId64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1" name="文本框 90"/>
            <p:cNvSpPr txBox="1"/>
            <p:nvPr>
              <p:custDataLst>
                <p:tags r:id="rId65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3866349" y="3485585"/>
            <a:ext cx="634949" cy="601713"/>
            <a:chOff x="7393915" y="3576573"/>
            <a:chExt cx="622173" cy="648909"/>
          </a:xfrm>
          <a:solidFill>
            <a:schemeClr val="tx1"/>
          </a:solidFill>
        </p:grpSpPr>
        <p:sp>
          <p:nvSpPr>
            <p:cNvPr id="96" name="椭圆 95"/>
            <p:cNvSpPr/>
            <p:nvPr>
              <p:custDataLst>
                <p:tags r:id="rId66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7" name="文本框 96"/>
            <p:cNvSpPr txBox="1"/>
            <p:nvPr>
              <p:custDataLst>
                <p:tags r:id="rId67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4884254" y="2740730"/>
            <a:ext cx="634949" cy="601713"/>
            <a:chOff x="7393915" y="3576573"/>
            <a:chExt cx="622173" cy="648909"/>
          </a:xfrm>
        </p:grpSpPr>
        <p:sp>
          <p:nvSpPr>
            <p:cNvPr id="99" name="椭圆 98"/>
            <p:cNvSpPr/>
            <p:nvPr>
              <p:custDataLst>
                <p:tags r:id="rId68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00" name="文本框 99"/>
            <p:cNvSpPr txBox="1"/>
            <p:nvPr>
              <p:custDataLst>
                <p:tags r:id="rId69"/>
              </p:custDataLst>
            </p:nvPr>
          </p:nvSpPr>
          <p:spPr>
            <a:xfrm>
              <a:off x="7548715" y="3709564"/>
              <a:ext cx="3005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4884254" y="2735649"/>
            <a:ext cx="634949" cy="601713"/>
            <a:chOff x="7227159" y="3140350"/>
            <a:chExt cx="622173" cy="648909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03" name="椭圆 102"/>
            <p:cNvSpPr/>
            <p:nvPr>
              <p:custDataLst>
                <p:tags r:id="rId70"/>
              </p:custDataLst>
            </p:nvPr>
          </p:nvSpPr>
          <p:spPr>
            <a:xfrm>
              <a:off x="7227159" y="3140350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04" name="文本框 103"/>
            <p:cNvSpPr txBox="1"/>
            <p:nvPr>
              <p:custDataLst>
                <p:tags r:id="rId71"/>
              </p:custDataLst>
            </p:nvPr>
          </p:nvSpPr>
          <p:spPr>
            <a:xfrm>
              <a:off x="7375115" y="3288406"/>
              <a:ext cx="3005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4888064" y="2742636"/>
            <a:ext cx="634949" cy="601713"/>
            <a:chOff x="7234626" y="3566302"/>
            <a:chExt cx="622173" cy="648909"/>
          </a:xfrm>
          <a:solidFill>
            <a:schemeClr val="tx1"/>
          </a:solidFill>
        </p:grpSpPr>
        <p:sp>
          <p:nvSpPr>
            <p:cNvPr id="107" name="椭圆 106"/>
            <p:cNvSpPr/>
            <p:nvPr>
              <p:custDataLst>
                <p:tags r:id="rId72"/>
              </p:custDataLst>
            </p:nvPr>
          </p:nvSpPr>
          <p:spPr>
            <a:xfrm>
              <a:off x="7234626" y="3566302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08" name="文本框 107"/>
            <p:cNvSpPr txBox="1"/>
            <p:nvPr>
              <p:custDataLst>
                <p:tags r:id="rId73"/>
              </p:custDataLst>
            </p:nvPr>
          </p:nvSpPr>
          <p:spPr>
            <a:xfrm>
              <a:off x="7400627" y="3713672"/>
              <a:ext cx="3005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8452954" y="4669225"/>
            <a:ext cx="634949" cy="601713"/>
            <a:chOff x="7393915" y="3576573"/>
            <a:chExt cx="622173" cy="648909"/>
          </a:xfrm>
        </p:grpSpPr>
        <p:sp>
          <p:nvSpPr>
            <p:cNvPr id="110" name="椭圆 109"/>
            <p:cNvSpPr/>
            <p:nvPr>
              <p:custDataLst>
                <p:tags r:id="rId74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11" name="文本框 110"/>
            <p:cNvSpPr txBox="1"/>
            <p:nvPr>
              <p:custDataLst>
                <p:tags r:id="rId75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4884254" y="1900625"/>
            <a:ext cx="634949" cy="601713"/>
            <a:chOff x="7230893" y="3576573"/>
            <a:chExt cx="622173" cy="648909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13" name="椭圆 112"/>
            <p:cNvSpPr/>
            <p:nvPr>
              <p:custDataLst>
                <p:tags r:id="rId76"/>
              </p:custDataLst>
            </p:nvPr>
          </p:nvSpPr>
          <p:spPr>
            <a:xfrm>
              <a:off x="7230893" y="3576573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14" name="文本框 113"/>
            <p:cNvSpPr txBox="1"/>
            <p:nvPr>
              <p:custDataLst>
                <p:tags r:id="rId77"/>
              </p:custDataLst>
            </p:nvPr>
          </p:nvSpPr>
          <p:spPr>
            <a:xfrm>
              <a:off x="7390048" y="3709564"/>
              <a:ext cx="3117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876633" y="1893005"/>
            <a:ext cx="634949" cy="601713"/>
            <a:chOff x="6798447" y="3568355"/>
            <a:chExt cx="622173" cy="648909"/>
          </a:xfrm>
          <a:solidFill>
            <a:schemeClr val="tx1"/>
          </a:solidFill>
        </p:grpSpPr>
        <p:sp>
          <p:nvSpPr>
            <p:cNvPr id="116" name="椭圆 115"/>
            <p:cNvSpPr/>
            <p:nvPr>
              <p:custDataLst>
                <p:tags r:id="rId78"/>
              </p:custDataLst>
            </p:nvPr>
          </p:nvSpPr>
          <p:spPr>
            <a:xfrm>
              <a:off x="6798447" y="3568355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17" name="文本框 116"/>
            <p:cNvSpPr txBox="1"/>
            <p:nvPr>
              <p:custDataLst>
                <p:tags r:id="rId79"/>
              </p:custDataLst>
            </p:nvPr>
          </p:nvSpPr>
          <p:spPr>
            <a:xfrm>
              <a:off x="6964447" y="3709564"/>
              <a:ext cx="3117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10107764" y="2892495"/>
            <a:ext cx="634949" cy="601713"/>
            <a:chOff x="7393915" y="3576573"/>
            <a:chExt cx="622173" cy="648909"/>
          </a:xfrm>
        </p:grpSpPr>
        <p:sp>
          <p:nvSpPr>
            <p:cNvPr id="119" name="椭圆 118"/>
            <p:cNvSpPr/>
            <p:nvPr>
              <p:custDataLst>
                <p:tags r:id="rId80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0" name="文本框 119"/>
            <p:cNvSpPr txBox="1"/>
            <p:nvPr>
              <p:custDataLst>
                <p:tags r:id="rId81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9239719" y="4643825"/>
            <a:ext cx="634949" cy="601713"/>
            <a:chOff x="7393915" y="3576573"/>
            <a:chExt cx="622173" cy="648909"/>
          </a:xfrm>
        </p:grpSpPr>
        <p:sp>
          <p:nvSpPr>
            <p:cNvPr id="122" name="椭圆 121"/>
            <p:cNvSpPr/>
            <p:nvPr>
              <p:custDataLst>
                <p:tags r:id="rId82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3" name="文本框 122"/>
            <p:cNvSpPr txBox="1"/>
            <p:nvPr>
              <p:custDataLst>
                <p:tags r:id="rId83"/>
              </p:custDataLst>
            </p:nvPr>
          </p:nvSpPr>
          <p:spPr>
            <a:xfrm>
              <a:off x="7548715" y="3709564"/>
              <a:ext cx="3005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10023944" y="4669225"/>
            <a:ext cx="634949" cy="601713"/>
            <a:chOff x="7393915" y="3576573"/>
            <a:chExt cx="622173" cy="648909"/>
          </a:xfrm>
        </p:grpSpPr>
        <p:sp>
          <p:nvSpPr>
            <p:cNvPr id="125" name="椭圆 124"/>
            <p:cNvSpPr/>
            <p:nvPr>
              <p:custDataLst>
                <p:tags r:id="rId84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6" name="文本框 125"/>
            <p:cNvSpPr txBox="1"/>
            <p:nvPr>
              <p:custDataLst>
                <p:tags r:id="rId85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45884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ES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读数据的详细流程是什么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01" name="图片 100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29615" y="1259205"/>
            <a:ext cx="10732135" cy="5119370"/>
          </a:xfrm>
          <a:prstGeom prst="rect">
            <a:avLst/>
          </a:prstGeom>
          <a:noFill/>
          <a:ln w="9525">
            <a:noFill/>
          </a:ln>
          <a:effectLst>
            <a:glow rad="139700">
              <a:schemeClr val="bg1">
                <a:lumMod val="85000"/>
                <a:alpha val="40000"/>
              </a:schemeClr>
            </a:glow>
          </a:effectLst>
        </p:spPr>
      </p:pic>
      <p:sp>
        <p:nvSpPr>
          <p:cNvPr id="7" name="文本框 6"/>
          <p:cNvSpPr txBox="1"/>
          <p:nvPr/>
        </p:nvSpPr>
        <p:spPr>
          <a:xfrm>
            <a:off x="729615" y="7842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GET /[index]/_doc/[_id]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45884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ES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读数据的详细流程是什么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02" name="图片 101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91515" y="1152525"/>
            <a:ext cx="10970260" cy="5130165"/>
          </a:xfrm>
          <a:prstGeom prst="rect">
            <a:avLst/>
          </a:prstGeom>
          <a:noFill/>
          <a:ln w="9525">
            <a:noFill/>
          </a:ln>
          <a:effectLst>
            <a:glow rad="228600">
              <a:schemeClr val="bg2">
                <a:lumMod val="65000"/>
                <a:alpha val="40000"/>
              </a:schemeClr>
            </a:glow>
          </a:effectLst>
        </p:spPr>
      </p:pic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729615" y="7842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GET /[index]/_search?q=[field]: [value]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淘宝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3256915" y="2780665"/>
            <a:ext cx="755269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什么是shardingSphere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25</a:t>
            </a:r>
            <a:r>
              <a:rPr lang="en-US" altLang="zh-CN" sz="2000">
                <a:solidFill>
                  <a:schemeClr val="bg1"/>
                </a:solidFill>
              </a:rPr>
              <a:t>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岗位：中级开发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2308225" y="891540"/>
            <a:ext cx="8181340" cy="585279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" name="object 4"/>
          <p:cNvSpPr/>
          <p:nvPr>
            <p:custDataLst>
              <p:tags r:id="rId2"/>
            </p:custDataLst>
          </p:nvPr>
        </p:nvSpPr>
        <p:spPr>
          <a:xfrm>
            <a:off x="0" y="267970"/>
            <a:ext cx="2952115" cy="456565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什么是shardingSphere</a:t>
            </a:r>
            <a:r>
              <a:rPr sz="2000" b="1">
                <a:solidFill>
                  <a:schemeClr val="bg1"/>
                </a:solidFill>
              </a:rPr>
              <a:t>？</a:t>
            </a:r>
            <a:endParaRPr sz="2000" b="1">
              <a:solidFill>
                <a:schemeClr val="bg1"/>
              </a:solidFill>
            </a:endParaRPr>
          </a:p>
        </p:txBody>
      </p:sp>
      <p:pic>
        <p:nvPicPr>
          <p:cNvPr id="4" name="图片 3" descr="2020121816180498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1480" y="1089660"/>
            <a:ext cx="7015480" cy="5339715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729615" y="7842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ShardingJDBC</a:t>
            </a:r>
            <a:endParaRPr lang="en-US" altLang="zh-C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2308225" y="891540"/>
            <a:ext cx="8181340" cy="585279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" name="object 4"/>
          <p:cNvSpPr/>
          <p:nvPr>
            <p:custDataLst>
              <p:tags r:id="rId2"/>
            </p:custDataLst>
          </p:nvPr>
        </p:nvSpPr>
        <p:spPr>
          <a:xfrm>
            <a:off x="0" y="267970"/>
            <a:ext cx="2952115" cy="456565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什么是shardingSphere</a:t>
            </a:r>
            <a:r>
              <a:rPr sz="2000" b="1">
                <a:solidFill>
                  <a:schemeClr val="bg1"/>
                </a:solidFill>
              </a:rPr>
              <a:t>？</a:t>
            </a:r>
            <a:endParaRPr sz="2000" b="1">
              <a:solidFill>
                <a:schemeClr val="bg1"/>
              </a:solidFill>
            </a:endParaRPr>
          </a:p>
        </p:txBody>
      </p:sp>
      <p:pic>
        <p:nvPicPr>
          <p:cNvPr id="2" name="图片 1" descr="sharding-proxy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2680" y="1441450"/>
            <a:ext cx="8012430" cy="4752975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729615" y="7842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ShardingProxy</a:t>
            </a:r>
            <a:endParaRPr lang="en-US" altLang="zh-C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2308225" y="891540"/>
            <a:ext cx="8181340" cy="585279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" name="object 4"/>
          <p:cNvSpPr/>
          <p:nvPr>
            <p:custDataLst>
              <p:tags r:id="rId2"/>
            </p:custDataLst>
          </p:nvPr>
        </p:nvSpPr>
        <p:spPr>
          <a:xfrm>
            <a:off x="0" y="267970"/>
            <a:ext cx="2952115" cy="456565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什么是shardingSphere</a:t>
            </a:r>
            <a:r>
              <a:rPr sz="2000" b="1">
                <a:solidFill>
                  <a:schemeClr val="bg1"/>
                </a:solidFill>
              </a:rPr>
              <a:t>？</a:t>
            </a:r>
            <a:endParaRPr sz="2000" b="1">
              <a:solidFill>
                <a:schemeClr val="bg1"/>
              </a:solidFill>
            </a:endParaRPr>
          </a:p>
        </p:txBody>
      </p:sp>
      <p:pic>
        <p:nvPicPr>
          <p:cNvPr id="2" name="图片 1" descr="sharding-sidecar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6360" y="1176655"/>
            <a:ext cx="7573010" cy="5312410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729615" y="7842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ShardingSidecar</a:t>
            </a:r>
            <a:endParaRPr lang="en-US" altLang="zh-C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京东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1939290" y="2780665"/>
            <a:ext cx="922401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什么是逻辑表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,</a:t>
            </a: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真实表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,</a:t>
            </a: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广播表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,</a:t>
            </a: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绑定表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25</a:t>
            </a:r>
            <a:r>
              <a:rPr lang="en-US" altLang="zh-CN" sz="2000">
                <a:solidFill>
                  <a:schemeClr val="bg1"/>
                </a:solidFill>
              </a:rPr>
              <a:t>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岗位：中级开发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346075" y="1388745"/>
            <a:ext cx="11426825" cy="445960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" name="流程图: 磁盘 3"/>
          <p:cNvSpPr/>
          <p:nvPr>
            <p:custDataLst>
              <p:tags r:id="rId2"/>
            </p:custDataLst>
          </p:nvPr>
        </p:nvSpPr>
        <p:spPr>
          <a:xfrm>
            <a:off x="727710" y="2978150"/>
            <a:ext cx="1145540" cy="1450340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t_param</a:t>
            </a:r>
            <a:endParaRPr lang="en-US" altLang="zh-CN">
              <a:sym typeface="+mn-ea"/>
            </a:endParaRPr>
          </a:p>
        </p:txBody>
      </p:sp>
      <p:sp>
        <p:nvSpPr>
          <p:cNvPr id="5" name="流程图: 磁盘 4"/>
          <p:cNvSpPr/>
          <p:nvPr>
            <p:custDataLst>
              <p:tags r:id="rId3"/>
            </p:custDataLst>
          </p:nvPr>
        </p:nvSpPr>
        <p:spPr>
          <a:xfrm>
            <a:off x="2750820" y="2035810"/>
            <a:ext cx="1266825" cy="942340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DB1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param 1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sp>
        <p:nvSpPr>
          <p:cNvPr id="6" name="流程图: 磁盘 5"/>
          <p:cNvSpPr/>
          <p:nvPr>
            <p:custDataLst>
              <p:tags r:id="rId4"/>
            </p:custDataLst>
          </p:nvPr>
        </p:nvSpPr>
        <p:spPr>
          <a:xfrm>
            <a:off x="2750820" y="3232150"/>
            <a:ext cx="1266825" cy="942340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DB2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param 1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sp>
        <p:nvSpPr>
          <p:cNvPr id="27" name="流程图: 磁盘 26"/>
          <p:cNvSpPr/>
          <p:nvPr>
            <p:custDataLst>
              <p:tags r:id="rId5"/>
            </p:custDataLst>
          </p:nvPr>
        </p:nvSpPr>
        <p:spPr>
          <a:xfrm>
            <a:off x="2758440" y="4372610"/>
            <a:ext cx="1266825" cy="942340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DB3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param 1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cxnSp>
        <p:nvCxnSpPr>
          <p:cNvPr id="38" name="直接箭头连接符 37"/>
          <p:cNvCxnSpPr>
            <a:stCxn id="4" idx="4"/>
            <a:endCxn id="5" idx="2"/>
          </p:cNvCxnSpPr>
          <p:nvPr>
            <p:custDataLst>
              <p:tags r:id="rId6"/>
            </p:custDataLst>
          </p:nvPr>
        </p:nvCxnSpPr>
        <p:spPr>
          <a:xfrm flipV="1">
            <a:off x="1873250" y="2506980"/>
            <a:ext cx="877570" cy="1196340"/>
          </a:xfrm>
          <a:prstGeom prst="straightConnector1">
            <a:avLst/>
          </a:prstGeom>
          <a:ln>
            <a:solidFill>
              <a:schemeClr val="bg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4" idx="4"/>
            <a:endCxn id="6" idx="2"/>
          </p:cNvCxnSpPr>
          <p:nvPr>
            <p:custDataLst>
              <p:tags r:id="rId7"/>
            </p:custDataLst>
          </p:nvPr>
        </p:nvCxnSpPr>
        <p:spPr>
          <a:xfrm>
            <a:off x="1873250" y="3703320"/>
            <a:ext cx="877570" cy="0"/>
          </a:xfrm>
          <a:prstGeom prst="straightConnector1">
            <a:avLst/>
          </a:prstGeom>
          <a:ln>
            <a:solidFill>
              <a:schemeClr val="bg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4" idx="4"/>
          </p:cNvCxnSpPr>
          <p:nvPr>
            <p:custDataLst>
              <p:tags r:id="rId8"/>
            </p:custDataLst>
          </p:nvPr>
        </p:nvCxnSpPr>
        <p:spPr>
          <a:xfrm>
            <a:off x="1873250" y="3703320"/>
            <a:ext cx="885190" cy="1068705"/>
          </a:xfrm>
          <a:prstGeom prst="straightConnector1">
            <a:avLst/>
          </a:prstGeom>
          <a:ln>
            <a:solidFill>
              <a:schemeClr val="bg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>
            <p:custDataLst>
              <p:tags r:id="rId9"/>
            </p:custDataLst>
          </p:nvPr>
        </p:nvSpPr>
        <p:spPr>
          <a:xfrm>
            <a:off x="903947" y="4575946"/>
            <a:ext cx="79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广播表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30" name="流程图: 磁盘 29"/>
          <p:cNvSpPr/>
          <p:nvPr>
            <p:custDataLst>
              <p:tags r:id="rId10"/>
            </p:custDataLst>
          </p:nvPr>
        </p:nvSpPr>
        <p:spPr>
          <a:xfrm>
            <a:off x="4351655" y="3048000"/>
            <a:ext cx="1120775" cy="1416685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t_order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t_order_detail</a:t>
            </a:r>
            <a:endParaRPr lang="en-US" altLang="zh-CN">
              <a:sym typeface="+mn-ea"/>
            </a:endParaRPr>
          </a:p>
        </p:txBody>
      </p:sp>
      <p:sp>
        <p:nvSpPr>
          <p:cNvPr id="31" name="流程图: 磁盘 30"/>
          <p:cNvSpPr/>
          <p:nvPr>
            <p:custDataLst>
              <p:tags r:id="rId11"/>
            </p:custDataLst>
          </p:nvPr>
        </p:nvSpPr>
        <p:spPr>
          <a:xfrm>
            <a:off x="6078220" y="2088515"/>
            <a:ext cx="1266825" cy="942340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DB1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order 1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detail 1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sp>
        <p:nvSpPr>
          <p:cNvPr id="32" name="流程图: 磁盘 31"/>
          <p:cNvSpPr/>
          <p:nvPr>
            <p:custDataLst>
              <p:tags r:id="rId12"/>
            </p:custDataLst>
          </p:nvPr>
        </p:nvSpPr>
        <p:spPr>
          <a:xfrm>
            <a:off x="6078220" y="3284855"/>
            <a:ext cx="1266825" cy="942340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DB2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order 2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detail 2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sp>
        <p:nvSpPr>
          <p:cNvPr id="33" name="流程图: 磁盘 32"/>
          <p:cNvSpPr/>
          <p:nvPr>
            <p:custDataLst>
              <p:tags r:id="rId13"/>
            </p:custDataLst>
          </p:nvPr>
        </p:nvSpPr>
        <p:spPr>
          <a:xfrm>
            <a:off x="6085840" y="4425315"/>
            <a:ext cx="1266825" cy="942340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DB3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order 3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detail 3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cxnSp>
        <p:nvCxnSpPr>
          <p:cNvPr id="37" name="直接箭头连接符 36"/>
          <p:cNvCxnSpPr>
            <a:stCxn id="30" idx="4"/>
            <a:endCxn id="31" idx="2"/>
          </p:cNvCxnSpPr>
          <p:nvPr>
            <p:custDataLst>
              <p:tags r:id="rId14"/>
            </p:custDataLst>
          </p:nvPr>
        </p:nvCxnSpPr>
        <p:spPr>
          <a:xfrm flipV="1">
            <a:off x="5472430" y="2559685"/>
            <a:ext cx="605790" cy="1196975"/>
          </a:xfrm>
          <a:prstGeom prst="straightConnector1">
            <a:avLst/>
          </a:prstGeom>
          <a:ln>
            <a:solidFill>
              <a:schemeClr val="bg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>
            <a:stCxn id="30" idx="4"/>
            <a:endCxn id="32" idx="2"/>
          </p:cNvCxnSpPr>
          <p:nvPr>
            <p:custDataLst>
              <p:tags r:id="rId15"/>
            </p:custDataLst>
          </p:nvPr>
        </p:nvCxnSpPr>
        <p:spPr>
          <a:xfrm flipV="1">
            <a:off x="5472430" y="3756025"/>
            <a:ext cx="605790" cy="635"/>
          </a:xfrm>
          <a:prstGeom prst="straightConnector1">
            <a:avLst/>
          </a:prstGeom>
          <a:ln>
            <a:solidFill>
              <a:schemeClr val="bg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stCxn id="30" idx="4"/>
            <a:endCxn id="33" idx="2"/>
          </p:cNvCxnSpPr>
          <p:nvPr>
            <p:custDataLst>
              <p:tags r:id="rId16"/>
            </p:custDataLst>
          </p:nvPr>
        </p:nvCxnSpPr>
        <p:spPr>
          <a:xfrm>
            <a:off x="5472430" y="3756660"/>
            <a:ext cx="613410" cy="1139825"/>
          </a:xfrm>
          <a:prstGeom prst="straightConnector1">
            <a:avLst/>
          </a:prstGeom>
          <a:ln>
            <a:solidFill>
              <a:schemeClr val="bg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>
            <p:custDataLst>
              <p:tags r:id="rId17"/>
            </p:custDataLst>
          </p:nvPr>
        </p:nvSpPr>
        <p:spPr>
          <a:xfrm>
            <a:off x="4573905" y="4559300"/>
            <a:ext cx="79502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绑定表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42" name="流程图: 磁盘 41"/>
          <p:cNvSpPr/>
          <p:nvPr>
            <p:custDataLst>
              <p:tags r:id="rId18"/>
            </p:custDataLst>
          </p:nvPr>
        </p:nvSpPr>
        <p:spPr>
          <a:xfrm>
            <a:off x="7573010" y="3014345"/>
            <a:ext cx="1145540" cy="1450340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t_user</a:t>
            </a:r>
            <a:endParaRPr lang="en-US" altLang="zh-CN">
              <a:sym typeface="+mn-ea"/>
            </a:endParaRPr>
          </a:p>
        </p:txBody>
      </p:sp>
      <p:sp>
        <p:nvSpPr>
          <p:cNvPr id="44" name="流程图: 磁盘 43"/>
          <p:cNvSpPr/>
          <p:nvPr>
            <p:custDataLst>
              <p:tags r:id="rId19"/>
            </p:custDataLst>
          </p:nvPr>
        </p:nvSpPr>
        <p:spPr>
          <a:xfrm>
            <a:off x="9799955" y="2088515"/>
            <a:ext cx="1266825" cy="942340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DB1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t_user_1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sp>
        <p:nvSpPr>
          <p:cNvPr id="48" name="流程图: 磁盘 47"/>
          <p:cNvSpPr/>
          <p:nvPr>
            <p:custDataLst>
              <p:tags r:id="rId20"/>
            </p:custDataLst>
          </p:nvPr>
        </p:nvSpPr>
        <p:spPr>
          <a:xfrm>
            <a:off x="9799955" y="3284855"/>
            <a:ext cx="1266825" cy="942340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DB2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t_user_2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sp>
        <p:nvSpPr>
          <p:cNvPr id="49" name="流程图: 磁盘 48"/>
          <p:cNvSpPr/>
          <p:nvPr>
            <p:custDataLst>
              <p:tags r:id="rId21"/>
            </p:custDataLst>
          </p:nvPr>
        </p:nvSpPr>
        <p:spPr>
          <a:xfrm>
            <a:off x="9807575" y="4425315"/>
            <a:ext cx="1266825" cy="942340"/>
          </a:xfrm>
          <a:prstGeom prst="flowChartMagneticDisk">
            <a:avLst/>
          </a:prstGeom>
          <a:solidFill>
            <a:srgbClr val="F6AC3B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DB2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t_user_3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cxnSp>
        <p:nvCxnSpPr>
          <p:cNvPr id="50" name="直接箭头连接符 49"/>
          <p:cNvCxnSpPr>
            <a:stCxn id="42" idx="4"/>
            <a:endCxn id="44" idx="2"/>
          </p:cNvCxnSpPr>
          <p:nvPr>
            <p:custDataLst>
              <p:tags r:id="rId22"/>
            </p:custDataLst>
          </p:nvPr>
        </p:nvCxnSpPr>
        <p:spPr>
          <a:xfrm flipV="1">
            <a:off x="8718550" y="2559685"/>
            <a:ext cx="1081405" cy="1179830"/>
          </a:xfrm>
          <a:prstGeom prst="straightConnector1">
            <a:avLst/>
          </a:prstGeom>
          <a:ln>
            <a:solidFill>
              <a:schemeClr val="bg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stCxn id="42" idx="4"/>
            <a:endCxn id="48" idx="2"/>
          </p:cNvCxnSpPr>
          <p:nvPr>
            <p:custDataLst>
              <p:tags r:id="rId23"/>
            </p:custDataLst>
          </p:nvPr>
        </p:nvCxnSpPr>
        <p:spPr>
          <a:xfrm>
            <a:off x="8718550" y="3739515"/>
            <a:ext cx="1081405" cy="16510"/>
          </a:xfrm>
          <a:prstGeom prst="straightConnector1">
            <a:avLst/>
          </a:prstGeom>
          <a:ln>
            <a:solidFill>
              <a:schemeClr val="bg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stCxn id="42" idx="4"/>
            <a:endCxn id="49" idx="2"/>
          </p:cNvCxnSpPr>
          <p:nvPr>
            <p:custDataLst>
              <p:tags r:id="rId24"/>
            </p:custDataLst>
          </p:nvPr>
        </p:nvCxnSpPr>
        <p:spPr>
          <a:xfrm>
            <a:off x="8718550" y="3739515"/>
            <a:ext cx="1089025" cy="1156970"/>
          </a:xfrm>
          <a:prstGeom prst="straightConnector1">
            <a:avLst/>
          </a:prstGeom>
          <a:ln>
            <a:solidFill>
              <a:schemeClr val="bg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>
            <p:custDataLst>
              <p:tags r:id="rId25"/>
            </p:custDataLst>
          </p:nvPr>
        </p:nvSpPr>
        <p:spPr>
          <a:xfrm>
            <a:off x="7766392" y="4559436"/>
            <a:ext cx="79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逻辑表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64" name="文本框 63"/>
          <p:cNvSpPr txBox="1"/>
          <p:nvPr>
            <p:custDataLst>
              <p:tags r:id="rId26"/>
            </p:custDataLst>
          </p:nvPr>
        </p:nvSpPr>
        <p:spPr>
          <a:xfrm>
            <a:off x="10044772" y="5457326"/>
            <a:ext cx="79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真实表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27"/>
            </p:custDataLst>
          </p:nvPr>
        </p:nvSpPr>
        <p:spPr>
          <a:xfrm>
            <a:off x="8772867" y="2693806"/>
            <a:ext cx="92329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chemeClr val="bg1"/>
                </a:solidFill>
              </a:rPr>
              <a:t>id%3 =0</a:t>
            </a:r>
            <a:endParaRPr lang="en-US" altLang="zh-CN" sz="160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28"/>
            </p:custDataLst>
          </p:nvPr>
        </p:nvSpPr>
        <p:spPr>
          <a:xfrm>
            <a:off x="8932887" y="3349761"/>
            <a:ext cx="86677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chemeClr val="bg1"/>
                </a:solidFill>
              </a:rPr>
              <a:t>id%3=1</a:t>
            </a:r>
            <a:endParaRPr lang="en-US" altLang="zh-CN" sz="160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29"/>
            </p:custDataLst>
          </p:nvPr>
        </p:nvSpPr>
        <p:spPr>
          <a:xfrm>
            <a:off x="8829382" y="4412116"/>
            <a:ext cx="86677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chemeClr val="bg1"/>
                </a:solidFill>
              </a:rPr>
              <a:t>id%3=2</a:t>
            </a:r>
            <a:endParaRPr lang="en-US" altLang="zh-CN" sz="1600">
              <a:solidFill>
                <a:schemeClr val="bg1"/>
              </a:solidFill>
            </a:endParaRPr>
          </a:p>
        </p:txBody>
      </p:sp>
      <p:sp>
        <p:nvSpPr>
          <p:cNvPr id="10" name="object 4"/>
          <p:cNvSpPr/>
          <p:nvPr>
            <p:custDataLst>
              <p:tags r:id="rId30"/>
            </p:custDataLst>
          </p:nvPr>
        </p:nvSpPr>
        <p:spPr>
          <a:xfrm>
            <a:off x="0" y="267970"/>
            <a:ext cx="4573905" cy="456565"/>
          </a:xfrm>
          <a:prstGeom prst="rect">
            <a:avLst/>
          </a:prstGeom>
          <a:blipFill rotWithShape="1">
            <a:blip r:embed="rId31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什么是逻辑表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,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真实表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,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广播表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,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绑定表</a:t>
            </a:r>
            <a:r>
              <a:rPr sz="2000" b="1">
                <a:solidFill>
                  <a:schemeClr val="bg1"/>
                </a:solidFill>
                <a:sym typeface="+mn-ea"/>
              </a:rPr>
              <a:t>？</a:t>
            </a:r>
            <a:endParaRPr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拼多多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1939925" y="2780665"/>
            <a:ext cx="909383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ShardingJDBC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有哪些分片算法和策略？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4"/>
          <p:cNvSpPr/>
          <p:nvPr>
            <p:custDataLst>
              <p:tags r:id="rId1"/>
            </p:custDataLst>
          </p:nvPr>
        </p:nvSpPr>
        <p:spPr>
          <a:xfrm>
            <a:off x="0" y="267970"/>
            <a:ext cx="4482465" cy="45656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ShardingJDBC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有哪些分片算法和策略</a:t>
            </a:r>
            <a:r>
              <a:rPr sz="2000" b="1">
                <a:solidFill>
                  <a:schemeClr val="bg1"/>
                </a:solidFill>
              </a:rPr>
              <a:t>？</a:t>
            </a:r>
            <a:endParaRPr sz="2000" b="1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1023096" y="111385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标准分片策略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4"/>
            </p:custDataLst>
          </p:nvPr>
        </p:nvSpPr>
        <p:spPr>
          <a:xfrm>
            <a:off x="3353708" y="1113855"/>
            <a:ext cx="7873364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对应StandardShardingStrategy。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提供对SQL语句中的=, &gt;, &lt;, &gt;=, &lt;=, IN和BETWEEN AND的分片操作支持。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5"/>
            </p:custDataLst>
          </p:nvPr>
        </p:nvSpPr>
        <p:spPr>
          <a:xfrm>
            <a:off x="1023096" y="236226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复合分片策略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6"/>
            </p:custDataLst>
          </p:nvPr>
        </p:nvSpPr>
        <p:spPr>
          <a:xfrm>
            <a:off x="3353435" y="2339340"/>
            <a:ext cx="7873365" cy="92392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对应ComplexShardingStrategy。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复合分片策略。提供多个键对SQL语句中的=, &gt;, &lt;, &gt;=, &lt;=, IN和BETWEEN AND的分片操作支持。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1023096" y="348367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行表达式分片策略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8"/>
            </p:custDataLst>
          </p:nvPr>
        </p:nvSpPr>
        <p:spPr>
          <a:xfrm>
            <a:off x="3353708" y="3483675"/>
            <a:ext cx="7873364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对应InlineShardingStrategy。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使用Groovy的表达式，提供对SQL语句中的=和IN的分片操作支持，只支持单分片键。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5" name="矩形 14"/>
          <p:cNvSpPr/>
          <p:nvPr>
            <p:custDataLst>
              <p:tags r:id="rId9"/>
            </p:custDataLst>
          </p:nvPr>
        </p:nvSpPr>
        <p:spPr>
          <a:xfrm>
            <a:off x="1022985" y="4732020"/>
            <a:ext cx="1936750" cy="11315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Hint分片策略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10"/>
            </p:custDataLst>
          </p:nvPr>
        </p:nvSpPr>
        <p:spPr>
          <a:xfrm>
            <a:off x="3353435" y="4709160"/>
            <a:ext cx="7873365" cy="115443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对应HintShardingStrategy。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通过Hint指定分片值而非从SQL中提取分片值的方式进行分片的策略。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8" grpId="1" animBg="1"/>
      <p:bldP spid="9" grpId="1" animBg="1"/>
      <p:bldP spid="10" grpId="0" bldLvl="0" animBg="1"/>
      <p:bldP spid="14" grpId="0" bldLvl="0" animBg="1"/>
      <p:bldP spid="10" grpId="1" animBg="1"/>
      <p:bldP spid="14" grpId="1" animBg="1"/>
      <p:bldP spid="5" grpId="0" bldLvl="0" animBg="1"/>
      <p:bldP spid="7" grpId="0" bldLvl="0" animBg="1"/>
      <p:bldP spid="5" grpId="1" animBg="1"/>
      <p:bldP spid="7" grpId="1" animBg="1"/>
      <p:bldP spid="15" grpId="0" bldLvl="0" animBg="1"/>
      <p:bldP spid="17" grpId="0" bldLvl="0" animBg="1"/>
      <p:bldP spid="15" grpId="1" animBg="1"/>
      <p:bldP spid="17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1224915" y="1992630"/>
            <a:ext cx="1867535" cy="302895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" name="object 4"/>
          <p:cNvSpPr/>
          <p:nvPr>
            <p:custDataLst>
              <p:tags r:id="rId2"/>
            </p:custDataLst>
          </p:nvPr>
        </p:nvSpPr>
        <p:spPr>
          <a:xfrm>
            <a:off x="0" y="161290"/>
            <a:ext cx="4505960" cy="456565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SATB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算法为什么比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CMS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的增量标记快？</a:t>
            </a:r>
            <a:endParaRPr lang="zh-CN" altLang="en-US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163" name="矩形 162"/>
          <p:cNvSpPr/>
          <p:nvPr>
            <p:custDataLst>
              <p:tags r:id="rId4"/>
            </p:custDataLst>
          </p:nvPr>
        </p:nvSpPr>
        <p:spPr>
          <a:xfrm>
            <a:off x="1461647" y="2257315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64" name="矩形 163"/>
          <p:cNvSpPr/>
          <p:nvPr>
            <p:custDataLst>
              <p:tags r:id="rId5"/>
            </p:custDataLst>
          </p:nvPr>
        </p:nvSpPr>
        <p:spPr>
          <a:xfrm>
            <a:off x="1521036" y="2298045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类加载器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9" name="矩形 18"/>
          <p:cNvSpPr/>
          <p:nvPr>
            <p:custDataLst>
              <p:tags r:id="rId6"/>
            </p:custDataLst>
          </p:nvPr>
        </p:nvSpPr>
        <p:spPr>
          <a:xfrm>
            <a:off x="1461647" y="270080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7"/>
            </p:custDataLst>
          </p:nvPr>
        </p:nvSpPr>
        <p:spPr>
          <a:xfrm>
            <a:off x="1521036" y="274153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Thread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2" name="矩形 21"/>
          <p:cNvSpPr/>
          <p:nvPr>
            <p:custDataLst>
              <p:tags r:id="rId8"/>
            </p:custDataLst>
          </p:nvPr>
        </p:nvSpPr>
        <p:spPr>
          <a:xfrm>
            <a:off x="1461647" y="3134514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9"/>
            </p:custDataLst>
          </p:nvPr>
        </p:nvSpPr>
        <p:spPr>
          <a:xfrm>
            <a:off x="1521036" y="3175244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本地变量表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4" name="矩形 23"/>
          <p:cNvSpPr/>
          <p:nvPr>
            <p:custDataLst>
              <p:tags r:id="rId10"/>
            </p:custDataLst>
          </p:nvPr>
        </p:nvSpPr>
        <p:spPr>
          <a:xfrm>
            <a:off x="1461647" y="356821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5" name="矩形 24"/>
          <p:cNvSpPr/>
          <p:nvPr>
            <p:custDataLst>
              <p:tags r:id="rId11"/>
            </p:custDataLst>
          </p:nvPr>
        </p:nvSpPr>
        <p:spPr>
          <a:xfrm>
            <a:off x="1521036" y="360894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static成员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6" name="矩形 25"/>
          <p:cNvSpPr/>
          <p:nvPr>
            <p:custDataLst>
              <p:tags r:id="rId12"/>
            </p:custDataLst>
          </p:nvPr>
        </p:nvSpPr>
        <p:spPr>
          <a:xfrm>
            <a:off x="1461647" y="398604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36" name="矩形 35"/>
          <p:cNvSpPr/>
          <p:nvPr>
            <p:custDataLst>
              <p:tags r:id="rId13"/>
            </p:custDataLst>
          </p:nvPr>
        </p:nvSpPr>
        <p:spPr>
          <a:xfrm>
            <a:off x="1521036" y="402677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常量引用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14"/>
            </p:custDataLst>
          </p:nvPr>
        </p:nvSpPr>
        <p:spPr>
          <a:xfrm>
            <a:off x="1461647" y="437847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15"/>
            </p:custDataLst>
          </p:nvPr>
        </p:nvSpPr>
        <p:spPr>
          <a:xfrm>
            <a:off x="1521036" y="441920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本地方法栈</a:t>
            </a:r>
            <a:endParaRPr lang="zh-CN" altLang="en-US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24915" y="1499235"/>
            <a:ext cx="200215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GC Root </a:t>
            </a:r>
            <a:r>
              <a:rPr lang="en-US" altLang="zh-CN">
                <a:solidFill>
                  <a:schemeClr val="bg1"/>
                </a:solidFill>
              </a:rPr>
              <a:t>Set</a:t>
            </a:r>
            <a:endParaRPr lang="en-US" altLang="zh-CN">
              <a:solidFill>
                <a:schemeClr val="bg1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3870159" y="1893005"/>
            <a:ext cx="634949" cy="601713"/>
            <a:chOff x="7393915" y="3576573"/>
            <a:chExt cx="622173" cy="648909"/>
          </a:xfrm>
        </p:grpSpPr>
        <p:sp>
          <p:nvSpPr>
            <p:cNvPr id="93" name="椭圆 92"/>
            <p:cNvSpPr/>
            <p:nvPr>
              <p:custDataLst>
                <p:tags r:id="rId16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4" name="文本框 93"/>
            <p:cNvSpPr txBox="1"/>
            <p:nvPr>
              <p:custDataLst>
                <p:tags r:id="rId17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A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6" name="圆角矩形 35"/>
          <p:cNvSpPr/>
          <p:nvPr>
            <p:custDataLst>
              <p:tags r:id="rId18"/>
            </p:custDataLst>
          </p:nvPr>
        </p:nvSpPr>
        <p:spPr>
          <a:xfrm>
            <a:off x="7385685" y="105092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8" name="圆角矩形 35"/>
          <p:cNvSpPr/>
          <p:nvPr>
            <p:custDataLst>
              <p:tags r:id="rId19"/>
            </p:custDataLst>
          </p:nvPr>
        </p:nvSpPr>
        <p:spPr>
          <a:xfrm>
            <a:off x="7465695" y="2824480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" name="圆角矩形 35"/>
          <p:cNvSpPr/>
          <p:nvPr>
            <p:custDataLst>
              <p:tags r:id="rId20"/>
            </p:custDataLst>
          </p:nvPr>
        </p:nvSpPr>
        <p:spPr>
          <a:xfrm>
            <a:off x="7512685" y="459803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870159" y="2714695"/>
            <a:ext cx="634949" cy="601713"/>
            <a:chOff x="7393915" y="3576573"/>
            <a:chExt cx="622173" cy="648909"/>
          </a:xfrm>
        </p:grpSpPr>
        <p:sp>
          <p:nvSpPr>
            <p:cNvPr id="11" name="椭圆 10"/>
            <p:cNvSpPr/>
            <p:nvPr>
              <p:custDataLst>
                <p:tags r:id="rId2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" name="文本框 11"/>
            <p:cNvSpPr txBox="1"/>
            <p:nvPr>
              <p:custDataLst>
                <p:tags r:id="rId22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870159" y="3477330"/>
            <a:ext cx="634949" cy="601713"/>
            <a:chOff x="7393915" y="3576573"/>
            <a:chExt cx="622173" cy="648909"/>
          </a:xfrm>
        </p:grpSpPr>
        <p:sp>
          <p:nvSpPr>
            <p:cNvPr id="14" name="椭圆 13"/>
            <p:cNvSpPr/>
            <p:nvPr>
              <p:custDataLst>
                <p:tags r:id="rId2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5" name="文本框 14"/>
            <p:cNvSpPr txBox="1"/>
            <p:nvPr>
              <p:custDataLst>
                <p:tags r:id="rId24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0159" y="4273620"/>
            <a:ext cx="634949" cy="601713"/>
            <a:chOff x="7393915" y="3576573"/>
            <a:chExt cx="622173" cy="648909"/>
          </a:xfrm>
        </p:grpSpPr>
        <p:sp>
          <p:nvSpPr>
            <p:cNvPr id="17" name="椭圆 16"/>
            <p:cNvSpPr/>
            <p:nvPr>
              <p:custDataLst>
                <p:tags r:id="rId2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8" name="文本框 17"/>
            <p:cNvSpPr txBox="1"/>
            <p:nvPr>
              <p:custDataLst>
                <p:tags r:id="rId26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D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880444" y="1896815"/>
            <a:ext cx="634949" cy="601713"/>
            <a:chOff x="7393915" y="3576573"/>
            <a:chExt cx="622173" cy="648909"/>
          </a:xfrm>
        </p:grpSpPr>
        <p:sp>
          <p:nvSpPr>
            <p:cNvPr id="27" name="椭圆 26"/>
            <p:cNvSpPr/>
            <p:nvPr>
              <p:custDataLst>
                <p:tags r:id="rId2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28" name="文本框 27"/>
            <p:cNvSpPr txBox="1"/>
            <p:nvPr>
              <p:custDataLst>
                <p:tags r:id="rId28"/>
              </p:custDataLst>
            </p:nvPr>
          </p:nvSpPr>
          <p:spPr>
            <a:xfrm>
              <a:off x="7548715" y="3709564"/>
              <a:ext cx="3005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880444" y="4273620"/>
            <a:ext cx="634949" cy="601713"/>
            <a:chOff x="7393915" y="3576573"/>
            <a:chExt cx="622173" cy="648909"/>
          </a:xfrm>
        </p:grpSpPr>
        <p:sp>
          <p:nvSpPr>
            <p:cNvPr id="33" name="椭圆 32"/>
            <p:cNvSpPr/>
            <p:nvPr>
              <p:custDataLst>
                <p:tags r:id="rId2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4" name="文本框 33"/>
            <p:cNvSpPr txBox="1"/>
            <p:nvPr>
              <p:custDataLst>
                <p:tags r:id="rId30"/>
              </p:custDataLst>
            </p:nvPr>
          </p:nvSpPr>
          <p:spPr>
            <a:xfrm>
              <a:off x="7548715" y="3709564"/>
              <a:ext cx="3341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G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2" name="直接箭头连接符 51"/>
          <p:cNvCxnSpPr>
            <a:endCxn id="11" idx="2"/>
          </p:cNvCxnSpPr>
          <p:nvPr>
            <p:custDataLst>
              <p:tags r:id="rId31"/>
            </p:custDataLst>
          </p:nvPr>
        </p:nvCxnSpPr>
        <p:spPr>
          <a:xfrm flipV="1">
            <a:off x="3100363" y="3015865"/>
            <a:ext cx="770255" cy="139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7520139" y="1141800"/>
            <a:ext cx="634949" cy="601713"/>
            <a:chOff x="7393915" y="3576573"/>
            <a:chExt cx="622173" cy="648909"/>
          </a:xfrm>
        </p:grpSpPr>
        <p:sp>
          <p:nvSpPr>
            <p:cNvPr id="37" name="椭圆 36"/>
            <p:cNvSpPr/>
            <p:nvPr>
              <p:custDataLst>
                <p:tags r:id="rId32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8" name="文本框 37"/>
            <p:cNvSpPr txBox="1"/>
            <p:nvPr>
              <p:custDataLst>
                <p:tags r:id="rId33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A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535379" y="1896815"/>
            <a:ext cx="634949" cy="601713"/>
            <a:chOff x="7393915" y="3576573"/>
            <a:chExt cx="622173" cy="648909"/>
          </a:xfrm>
        </p:grpSpPr>
        <p:sp>
          <p:nvSpPr>
            <p:cNvPr id="40" name="椭圆 39"/>
            <p:cNvSpPr/>
            <p:nvPr>
              <p:custDataLst>
                <p:tags r:id="rId34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1" name="文本框 40"/>
            <p:cNvSpPr txBox="1"/>
            <p:nvPr>
              <p:custDataLst>
                <p:tags r:id="rId35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8379929" y="1141800"/>
            <a:ext cx="634949" cy="601713"/>
            <a:chOff x="7393915" y="3576573"/>
            <a:chExt cx="622173" cy="648909"/>
          </a:xfrm>
        </p:grpSpPr>
        <p:sp>
          <p:nvSpPr>
            <p:cNvPr id="43" name="椭圆 42"/>
            <p:cNvSpPr/>
            <p:nvPr>
              <p:custDataLst>
                <p:tags r:id="rId36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4" name="文本框 43"/>
            <p:cNvSpPr txBox="1"/>
            <p:nvPr>
              <p:custDataLst>
                <p:tags r:id="rId37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8364689" y="1892370"/>
            <a:ext cx="634949" cy="601713"/>
            <a:chOff x="7393915" y="3576573"/>
            <a:chExt cx="622173" cy="648909"/>
          </a:xfrm>
        </p:grpSpPr>
        <p:sp>
          <p:nvSpPr>
            <p:cNvPr id="46" name="椭圆 45"/>
            <p:cNvSpPr/>
            <p:nvPr>
              <p:custDataLst>
                <p:tags r:id="rId38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7" name="文本框 46"/>
            <p:cNvSpPr txBox="1"/>
            <p:nvPr>
              <p:custDataLst>
                <p:tags r:id="rId39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D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9199714" y="1148785"/>
            <a:ext cx="634949" cy="601713"/>
            <a:chOff x="7393915" y="3576573"/>
            <a:chExt cx="622173" cy="648909"/>
          </a:xfrm>
        </p:grpSpPr>
        <p:sp>
          <p:nvSpPr>
            <p:cNvPr id="49" name="椭圆 48"/>
            <p:cNvSpPr/>
            <p:nvPr>
              <p:custDataLst>
                <p:tags r:id="rId40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50" name="文本框 49"/>
            <p:cNvSpPr txBox="1"/>
            <p:nvPr>
              <p:custDataLst>
                <p:tags r:id="rId41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9239719" y="1861890"/>
            <a:ext cx="634949" cy="601713"/>
            <a:chOff x="7393915" y="3576573"/>
            <a:chExt cx="622173" cy="648909"/>
          </a:xfrm>
        </p:grpSpPr>
        <p:sp>
          <p:nvSpPr>
            <p:cNvPr id="53" name="椭圆 52"/>
            <p:cNvSpPr/>
            <p:nvPr>
              <p:custDataLst>
                <p:tags r:id="rId42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54" name="文本框 53"/>
            <p:cNvSpPr txBox="1"/>
            <p:nvPr>
              <p:custDataLst>
                <p:tags r:id="rId43"/>
              </p:custDataLst>
            </p:nvPr>
          </p:nvSpPr>
          <p:spPr>
            <a:xfrm>
              <a:off x="7548715" y="3709564"/>
              <a:ext cx="3005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0084904" y="1148785"/>
            <a:ext cx="634949" cy="601713"/>
            <a:chOff x="7393915" y="3576573"/>
            <a:chExt cx="622173" cy="648909"/>
          </a:xfrm>
        </p:grpSpPr>
        <p:sp>
          <p:nvSpPr>
            <p:cNvPr id="56" name="椭圆 55"/>
            <p:cNvSpPr/>
            <p:nvPr>
              <p:custDataLst>
                <p:tags r:id="rId44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57" name="文本框 56"/>
            <p:cNvSpPr txBox="1"/>
            <p:nvPr>
              <p:custDataLst>
                <p:tags r:id="rId45"/>
              </p:custDataLst>
            </p:nvPr>
          </p:nvSpPr>
          <p:spPr>
            <a:xfrm>
              <a:off x="7548715" y="3709564"/>
              <a:ext cx="3341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G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9" name="直接箭头连接符 58"/>
          <p:cNvCxnSpPr>
            <a:endCxn id="14" idx="2"/>
          </p:cNvCxnSpPr>
          <p:nvPr>
            <p:custDataLst>
              <p:tags r:id="rId46"/>
            </p:custDataLst>
          </p:nvPr>
        </p:nvCxnSpPr>
        <p:spPr>
          <a:xfrm flipV="1">
            <a:off x="3092108" y="3778500"/>
            <a:ext cx="778510" cy="12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>
            <p:custDataLst>
              <p:tags r:id="rId47"/>
            </p:custDataLst>
          </p:nvPr>
        </p:nvSpPr>
        <p:spPr>
          <a:xfrm>
            <a:off x="6345555" y="1148715"/>
            <a:ext cx="918210" cy="3505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White 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5" name="文本框 64"/>
          <p:cNvSpPr txBox="1"/>
          <p:nvPr>
            <p:custDataLst>
              <p:tags r:id="rId48"/>
            </p:custDataLst>
          </p:nvPr>
        </p:nvSpPr>
        <p:spPr>
          <a:xfrm>
            <a:off x="6344285" y="2856230"/>
            <a:ext cx="1041400" cy="2057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Gray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49"/>
            </p:custDataLst>
          </p:nvPr>
        </p:nvSpPr>
        <p:spPr>
          <a:xfrm>
            <a:off x="6345555" y="4733925"/>
            <a:ext cx="5097780" cy="342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Black </a:t>
            </a:r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7662379" y="2856300"/>
            <a:ext cx="634949" cy="601713"/>
            <a:chOff x="7393915" y="3576573"/>
            <a:chExt cx="622173" cy="648909"/>
          </a:xfrm>
        </p:grpSpPr>
        <p:sp>
          <p:nvSpPr>
            <p:cNvPr id="68" name="椭圆 67"/>
            <p:cNvSpPr/>
            <p:nvPr>
              <p:custDataLst>
                <p:tags r:id="rId50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69" name="文本框 68"/>
            <p:cNvSpPr txBox="1"/>
            <p:nvPr>
              <p:custDataLst>
                <p:tags r:id="rId51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12009" y="2856300"/>
            <a:ext cx="634949" cy="601713"/>
            <a:chOff x="7393915" y="3576573"/>
            <a:chExt cx="622173" cy="648909"/>
          </a:xfrm>
        </p:grpSpPr>
        <p:sp>
          <p:nvSpPr>
            <p:cNvPr id="71" name="椭圆 70"/>
            <p:cNvSpPr/>
            <p:nvPr>
              <p:custDataLst>
                <p:tags r:id="rId52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2" name="文本框 71"/>
            <p:cNvSpPr txBox="1"/>
            <p:nvPr>
              <p:custDataLst>
                <p:tags r:id="rId53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73" name="直接箭头连接符 72"/>
          <p:cNvCxnSpPr/>
          <p:nvPr/>
        </p:nvCxnSpPr>
        <p:spPr>
          <a:xfrm>
            <a:off x="4505618" y="4598285"/>
            <a:ext cx="375285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组合 73"/>
          <p:cNvGrpSpPr/>
          <p:nvPr/>
        </p:nvGrpSpPr>
        <p:grpSpPr>
          <a:xfrm>
            <a:off x="9331159" y="2892495"/>
            <a:ext cx="634949" cy="601713"/>
            <a:chOff x="7393915" y="3576573"/>
            <a:chExt cx="622173" cy="648909"/>
          </a:xfrm>
        </p:grpSpPr>
        <p:sp>
          <p:nvSpPr>
            <p:cNvPr id="75" name="椭圆 74"/>
            <p:cNvSpPr/>
            <p:nvPr>
              <p:custDataLst>
                <p:tags r:id="rId54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6" name="文本框 75"/>
            <p:cNvSpPr txBox="1"/>
            <p:nvPr>
              <p:custDataLst>
                <p:tags r:id="rId55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682699" y="4669225"/>
            <a:ext cx="634949" cy="601713"/>
            <a:chOff x="7393915" y="3576573"/>
            <a:chExt cx="622173" cy="648909"/>
          </a:xfrm>
        </p:grpSpPr>
        <p:sp>
          <p:nvSpPr>
            <p:cNvPr id="78" name="椭圆 77"/>
            <p:cNvSpPr/>
            <p:nvPr>
              <p:custDataLst>
                <p:tags r:id="rId56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9" name="文本框 78"/>
            <p:cNvSpPr txBox="1"/>
            <p:nvPr>
              <p:custDataLst>
                <p:tags r:id="rId57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3866342" y="2717869"/>
            <a:ext cx="634949" cy="601713"/>
            <a:chOff x="7237108" y="3551919"/>
            <a:chExt cx="622173" cy="648909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3" name="椭圆 82"/>
            <p:cNvSpPr/>
            <p:nvPr>
              <p:custDataLst>
                <p:tags r:id="rId58"/>
              </p:custDataLst>
            </p:nvPr>
          </p:nvSpPr>
          <p:spPr>
            <a:xfrm>
              <a:off x="7237108" y="3551919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4" name="文本框 83"/>
            <p:cNvSpPr txBox="1"/>
            <p:nvPr>
              <p:custDataLst>
                <p:tags r:id="rId59"/>
              </p:custDataLst>
            </p:nvPr>
          </p:nvSpPr>
          <p:spPr>
            <a:xfrm>
              <a:off x="7406848" y="3701346"/>
              <a:ext cx="3117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5" name="直接箭头连接符 84"/>
          <p:cNvCxnSpPr/>
          <p:nvPr/>
        </p:nvCxnSpPr>
        <p:spPr>
          <a:xfrm>
            <a:off x="4501808" y="3029835"/>
            <a:ext cx="375285" cy="0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组合 85"/>
          <p:cNvGrpSpPr/>
          <p:nvPr/>
        </p:nvGrpSpPr>
        <p:grpSpPr>
          <a:xfrm>
            <a:off x="3870159" y="3479235"/>
            <a:ext cx="634949" cy="601713"/>
            <a:chOff x="7393915" y="3576573"/>
            <a:chExt cx="622173" cy="648909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7" name="椭圆 86"/>
            <p:cNvSpPr/>
            <p:nvPr>
              <p:custDataLst>
                <p:tags r:id="rId60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8" name="文本框 87"/>
            <p:cNvSpPr txBox="1"/>
            <p:nvPr>
              <p:custDataLst>
                <p:tags r:id="rId61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866349" y="2717870"/>
            <a:ext cx="634949" cy="601713"/>
            <a:chOff x="7393915" y="3576573"/>
            <a:chExt cx="622173" cy="648909"/>
          </a:xfrm>
          <a:solidFill>
            <a:schemeClr val="tx1"/>
          </a:solidFill>
        </p:grpSpPr>
        <p:sp>
          <p:nvSpPr>
            <p:cNvPr id="90" name="椭圆 89"/>
            <p:cNvSpPr/>
            <p:nvPr>
              <p:custDataLst>
                <p:tags r:id="rId62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1" name="文本框 90"/>
            <p:cNvSpPr txBox="1"/>
            <p:nvPr>
              <p:custDataLst>
                <p:tags r:id="rId63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B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3866349" y="3485585"/>
            <a:ext cx="634949" cy="601713"/>
            <a:chOff x="7393915" y="3576573"/>
            <a:chExt cx="622173" cy="648909"/>
          </a:xfrm>
          <a:solidFill>
            <a:schemeClr val="tx1"/>
          </a:solidFill>
        </p:grpSpPr>
        <p:sp>
          <p:nvSpPr>
            <p:cNvPr id="96" name="椭圆 95"/>
            <p:cNvSpPr/>
            <p:nvPr>
              <p:custDataLst>
                <p:tags r:id="rId64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7" name="文本框 96"/>
            <p:cNvSpPr txBox="1"/>
            <p:nvPr>
              <p:custDataLst>
                <p:tags r:id="rId65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4884254" y="2740730"/>
            <a:ext cx="634949" cy="601713"/>
            <a:chOff x="7393915" y="3576573"/>
            <a:chExt cx="622173" cy="648909"/>
          </a:xfrm>
        </p:grpSpPr>
        <p:sp>
          <p:nvSpPr>
            <p:cNvPr id="99" name="椭圆 98"/>
            <p:cNvSpPr/>
            <p:nvPr>
              <p:custDataLst>
                <p:tags r:id="rId66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00" name="文本框 99"/>
            <p:cNvSpPr txBox="1"/>
            <p:nvPr>
              <p:custDataLst>
                <p:tags r:id="rId67"/>
              </p:custDataLst>
            </p:nvPr>
          </p:nvSpPr>
          <p:spPr>
            <a:xfrm>
              <a:off x="7548715" y="3709564"/>
              <a:ext cx="3117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4887429" y="2741999"/>
            <a:ext cx="634949" cy="601713"/>
            <a:chOff x="7227159" y="3140350"/>
            <a:chExt cx="622173" cy="648909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03" name="椭圆 102"/>
            <p:cNvSpPr/>
            <p:nvPr>
              <p:custDataLst>
                <p:tags r:id="rId68"/>
              </p:custDataLst>
            </p:nvPr>
          </p:nvSpPr>
          <p:spPr>
            <a:xfrm>
              <a:off x="7227159" y="3140350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04" name="文本框 103"/>
            <p:cNvSpPr txBox="1"/>
            <p:nvPr>
              <p:custDataLst>
                <p:tags r:id="rId69"/>
              </p:custDataLst>
            </p:nvPr>
          </p:nvSpPr>
          <p:spPr>
            <a:xfrm>
              <a:off x="7375115" y="3288406"/>
              <a:ext cx="3117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4884254" y="2740731"/>
            <a:ext cx="634949" cy="601713"/>
            <a:chOff x="7234626" y="3566302"/>
            <a:chExt cx="622173" cy="648909"/>
          </a:xfrm>
          <a:solidFill>
            <a:schemeClr val="tx1"/>
          </a:solidFill>
        </p:grpSpPr>
        <p:sp>
          <p:nvSpPr>
            <p:cNvPr id="107" name="椭圆 106"/>
            <p:cNvSpPr/>
            <p:nvPr>
              <p:custDataLst>
                <p:tags r:id="rId70"/>
              </p:custDataLst>
            </p:nvPr>
          </p:nvSpPr>
          <p:spPr>
            <a:xfrm>
              <a:off x="7234626" y="3566302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08" name="文本框 107"/>
            <p:cNvSpPr txBox="1"/>
            <p:nvPr>
              <p:custDataLst>
                <p:tags r:id="rId71"/>
              </p:custDataLst>
            </p:nvPr>
          </p:nvSpPr>
          <p:spPr>
            <a:xfrm>
              <a:off x="7400627" y="3713672"/>
              <a:ext cx="3117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8452954" y="4669225"/>
            <a:ext cx="634949" cy="601713"/>
            <a:chOff x="7393915" y="3576573"/>
            <a:chExt cx="622173" cy="648909"/>
          </a:xfrm>
        </p:grpSpPr>
        <p:sp>
          <p:nvSpPr>
            <p:cNvPr id="110" name="椭圆 109"/>
            <p:cNvSpPr/>
            <p:nvPr>
              <p:custDataLst>
                <p:tags r:id="rId72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11" name="文本框 110"/>
            <p:cNvSpPr txBox="1"/>
            <p:nvPr>
              <p:custDataLst>
                <p:tags r:id="rId73"/>
              </p:custDataLst>
            </p:nvPr>
          </p:nvSpPr>
          <p:spPr>
            <a:xfrm>
              <a:off x="7548715" y="3709564"/>
              <a:ext cx="322934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C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4879809" y="1900625"/>
            <a:ext cx="634949" cy="601713"/>
            <a:chOff x="7230893" y="3576573"/>
            <a:chExt cx="622173" cy="648909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13" name="椭圆 112"/>
            <p:cNvSpPr/>
            <p:nvPr>
              <p:custDataLst>
                <p:tags r:id="rId74"/>
              </p:custDataLst>
            </p:nvPr>
          </p:nvSpPr>
          <p:spPr>
            <a:xfrm>
              <a:off x="7230893" y="3576573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14" name="文本框 113"/>
            <p:cNvSpPr txBox="1"/>
            <p:nvPr>
              <p:custDataLst>
                <p:tags r:id="rId75"/>
              </p:custDataLst>
            </p:nvPr>
          </p:nvSpPr>
          <p:spPr>
            <a:xfrm>
              <a:off x="7390048" y="3709564"/>
              <a:ext cx="355912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 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884253" y="1893005"/>
            <a:ext cx="634949" cy="601713"/>
            <a:chOff x="6798447" y="3568355"/>
            <a:chExt cx="622173" cy="648909"/>
          </a:xfrm>
          <a:solidFill>
            <a:schemeClr val="tx1"/>
          </a:solidFill>
        </p:grpSpPr>
        <p:sp>
          <p:nvSpPr>
            <p:cNvPr id="116" name="椭圆 115"/>
            <p:cNvSpPr/>
            <p:nvPr>
              <p:custDataLst>
                <p:tags r:id="rId76"/>
              </p:custDataLst>
            </p:nvPr>
          </p:nvSpPr>
          <p:spPr>
            <a:xfrm>
              <a:off x="6798447" y="3568355"/>
              <a:ext cx="622173" cy="648909"/>
            </a:xfrm>
            <a:prstGeom prst="ellipse">
              <a:avLst/>
            </a:prstGeom>
            <a:grp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17" name="文本框 116"/>
            <p:cNvSpPr txBox="1"/>
            <p:nvPr>
              <p:custDataLst>
                <p:tags r:id="rId77"/>
              </p:custDataLst>
            </p:nvPr>
          </p:nvSpPr>
          <p:spPr>
            <a:xfrm>
              <a:off x="6964447" y="3709564"/>
              <a:ext cx="300534" cy="3636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10107764" y="2892495"/>
            <a:ext cx="634949" cy="601713"/>
            <a:chOff x="7393915" y="3576573"/>
            <a:chExt cx="622173" cy="648909"/>
          </a:xfrm>
        </p:grpSpPr>
        <p:sp>
          <p:nvSpPr>
            <p:cNvPr id="119" name="椭圆 118"/>
            <p:cNvSpPr/>
            <p:nvPr>
              <p:custDataLst>
                <p:tags r:id="rId78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0" name="文本框 119"/>
            <p:cNvSpPr txBox="1"/>
            <p:nvPr>
              <p:custDataLst>
                <p:tags r:id="rId79"/>
              </p:custDataLst>
            </p:nvPr>
          </p:nvSpPr>
          <p:spPr>
            <a:xfrm>
              <a:off x="7548715" y="3709564"/>
              <a:ext cx="355912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 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9239719" y="4643825"/>
            <a:ext cx="634949" cy="601713"/>
            <a:chOff x="7393915" y="3576573"/>
            <a:chExt cx="622173" cy="648909"/>
          </a:xfrm>
        </p:grpSpPr>
        <p:sp>
          <p:nvSpPr>
            <p:cNvPr id="122" name="椭圆 121"/>
            <p:cNvSpPr/>
            <p:nvPr>
              <p:custDataLst>
                <p:tags r:id="rId80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3" name="文本框 122"/>
            <p:cNvSpPr txBox="1"/>
            <p:nvPr>
              <p:custDataLst>
                <p:tags r:id="rId81"/>
              </p:custDataLst>
            </p:nvPr>
          </p:nvSpPr>
          <p:spPr>
            <a:xfrm>
              <a:off x="7548715" y="3709564"/>
              <a:ext cx="367112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E 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10023944" y="4669225"/>
            <a:ext cx="634949" cy="601713"/>
            <a:chOff x="7393915" y="3576573"/>
            <a:chExt cx="622173" cy="648909"/>
          </a:xfrm>
        </p:grpSpPr>
        <p:sp>
          <p:nvSpPr>
            <p:cNvPr id="125" name="椭圆 124"/>
            <p:cNvSpPr/>
            <p:nvPr>
              <p:custDataLst>
                <p:tags r:id="rId82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6" name="文本框 125"/>
            <p:cNvSpPr txBox="1"/>
            <p:nvPr>
              <p:custDataLst>
                <p:tags r:id="rId83"/>
              </p:custDataLst>
            </p:nvPr>
          </p:nvSpPr>
          <p:spPr>
            <a:xfrm>
              <a:off x="7548715" y="3709564"/>
              <a:ext cx="355912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F 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748665" y="5600700"/>
            <a:ext cx="5996305" cy="342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效率比增量标记快但可能属于多标问题。只能等到下轮标记才能被清除。以空间换时间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174615" y="2463800"/>
            <a:ext cx="203390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用户线程新建对象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>
            <p:custDataLst>
              <p:tags r:id="rId84"/>
            </p:custDataLst>
          </p:nvPr>
        </p:nvSpPr>
        <p:spPr>
          <a:xfrm>
            <a:off x="6798945" y="287655"/>
            <a:ext cx="203390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bottom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31" name="直接箭头连接符 30"/>
          <p:cNvCxnSpPr/>
          <p:nvPr>
            <p:custDataLst>
              <p:tags r:id="rId85"/>
            </p:custDataLst>
          </p:nvPr>
        </p:nvCxnSpPr>
        <p:spPr>
          <a:xfrm>
            <a:off x="7441223" y="561590"/>
            <a:ext cx="15240" cy="9918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>
            <p:custDataLst>
              <p:tags r:id="rId86"/>
            </p:custDataLst>
          </p:nvPr>
        </p:nvSpPr>
        <p:spPr>
          <a:xfrm>
            <a:off x="8806180" y="2576195"/>
            <a:ext cx="907415" cy="3390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top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61" name="直接箭头连接符 60"/>
          <p:cNvCxnSpPr/>
          <p:nvPr>
            <p:custDataLst>
              <p:tags r:id="rId87"/>
            </p:custDataLst>
          </p:nvPr>
        </p:nvCxnSpPr>
        <p:spPr>
          <a:xfrm flipH="1" flipV="1">
            <a:off x="9015388" y="2115435"/>
            <a:ext cx="15240" cy="53022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文本框 131"/>
          <p:cNvSpPr txBox="1"/>
          <p:nvPr>
            <p:custDataLst>
              <p:tags r:id="rId88"/>
            </p:custDataLst>
          </p:nvPr>
        </p:nvSpPr>
        <p:spPr>
          <a:xfrm>
            <a:off x="4742815" y="224155"/>
            <a:ext cx="1280160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SATB</a:t>
            </a:r>
            <a:r>
              <a:rPr lang="zh-CN" altLang="en-US">
                <a:solidFill>
                  <a:schemeClr val="bg1"/>
                </a:solidFill>
              </a:rPr>
              <a:t>算法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29" grpId="0"/>
      <p:bldP spid="29" grpId="1"/>
      <p:bldP spid="30" grpId="1"/>
      <p:bldP spid="58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美团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909570" y="2780665"/>
            <a:ext cx="755269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Sharding</a:t>
            </a: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JDBC</a:t>
            </a:r>
            <a:r>
              <a:rPr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与MyCat区别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25</a:t>
            </a:r>
            <a:r>
              <a:rPr lang="en-US" altLang="zh-CN" sz="2000">
                <a:solidFill>
                  <a:schemeClr val="bg1"/>
                </a:solidFill>
              </a:rPr>
              <a:t>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831850" y="1290955"/>
            <a:ext cx="10095230" cy="513842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" name="object 4"/>
          <p:cNvSpPr/>
          <p:nvPr>
            <p:custDataLst>
              <p:tags r:id="rId2"/>
            </p:custDataLst>
          </p:nvPr>
        </p:nvSpPr>
        <p:spPr>
          <a:xfrm>
            <a:off x="0" y="267970"/>
            <a:ext cx="3322955" cy="456565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Sharding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JDBC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与MyCat区别</a:t>
            </a:r>
            <a:r>
              <a:rPr sz="2000" b="1">
                <a:solidFill>
                  <a:schemeClr val="bg1"/>
                </a:solidFill>
              </a:rPr>
              <a:t>？</a:t>
            </a:r>
            <a:endParaRPr sz="2000" b="1">
              <a:solidFill>
                <a:schemeClr val="bg1"/>
              </a:solidFill>
            </a:endParaRPr>
          </a:p>
        </p:txBody>
      </p:sp>
      <p:pic>
        <p:nvPicPr>
          <p:cNvPr id="100" name="图片 99"/>
          <p:cNvPicPr/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190750" y="1711643"/>
            <a:ext cx="7429500" cy="42957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831850" y="1290955"/>
            <a:ext cx="10095230" cy="513842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" name="object 4"/>
          <p:cNvSpPr/>
          <p:nvPr>
            <p:custDataLst>
              <p:tags r:id="rId2"/>
            </p:custDataLst>
          </p:nvPr>
        </p:nvSpPr>
        <p:spPr>
          <a:xfrm>
            <a:off x="0" y="267970"/>
            <a:ext cx="3484245" cy="456565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Sharding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JDBC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与MyCat区别</a:t>
            </a:r>
            <a:r>
              <a:rPr sz="2000" b="1">
                <a:solidFill>
                  <a:schemeClr val="bg1"/>
                </a:solidFill>
              </a:rPr>
              <a:t>？</a:t>
            </a:r>
            <a:endParaRPr sz="2000" b="1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566035" y="1492250"/>
            <a:ext cx="6786245" cy="45453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阿里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3082290" y="2780665"/>
            <a:ext cx="897572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谈谈你对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SPI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机制的理解？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4"/>
          <p:cNvSpPr/>
          <p:nvPr>
            <p:custDataLst>
              <p:tags r:id="rId1"/>
            </p:custDataLst>
          </p:nvPr>
        </p:nvSpPr>
        <p:spPr>
          <a:xfrm>
            <a:off x="0" y="267970"/>
            <a:ext cx="2961640" cy="45656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谈谈你对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SPI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机制的理解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sz="2000" b="1">
              <a:solidFill>
                <a:schemeClr val="bg1"/>
              </a:solidFill>
            </a:endParaRPr>
          </a:p>
        </p:txBody>
      </p:sp>
      <p:pic>
        <p:nvPicPr>
          <p:cNvPr id="102" name="图片 101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671955" y="2456815"/>
            <a:ext cx="9089390" cy="32391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" name="矩形 16"/>
          <p:cNvSpPr/>
          <p:nvPr>
            <p:custDataLst>
              <p:tags r:id="rId5"/>
            </p:custDataLst>
          </p:nvPr>
        </p:nvSpPr>
        <p:spPr>
          <a:xfrm>
            <a:off x="3353708" y="1113855"/>
            <a:ext cx="7873364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基于 Java 类加载机制和反射机制</a:t>
            </a:r>
            <a:r>
              <a:rPr 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。允许在运行时动态地加载实现特定接口的类，而不需要在代码中显式地指定该类，从而实现解耦和灵活性。</a:t>
            </a:r>
            <a:endParaRPr lang="zh-CN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8" name="矩形 17"/>
          <p:cNvSpPr/>
          <p:nvPr>
            <p:custDataLst>
              <p:tags r:id="rId6"/>
            </p:custDataLst>
          </p:nvPr>
        </p:nvSpPr>
        <p:spPr>
          <a:xfrm>
            <a:off x="1023096" y="1113855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Service Provider Interface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17" grpId="1" animBg="1"/>
      <p:bldP spid="18" grpId="0" bldLvl="0" animBg="1"/>
      <p:bldP spid="18" grpId="1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字节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3058795" y="2780665"/>
            <a:ext cx="641604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谈谈你对雪花算法的理解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961390" y="1477645"/>
            <a:ext cx="10321290" cy="37471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" name="object 4"/>
          <p:cNvSpPr/>
          <p:nvPr>
            <p:custDataLst>
              <p:tags r:id="rId2"/>
            </p:custDataLst>
          </p:nvPr>
        </p:nvSpPr>
        <p:spPr>
          <a:xfrm>
            <a:off x="0" y="267970"/>
            <a:ext cx="3233420" cy="456565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谈谈你对雪花算法的理解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sz="2000" b="1">
              <a:solidFill>
                <a:schemeClr val="bg1"/>
              </a:solidFill>
            </a:endParaRPr>
          </a:p>
        </p:txBody>
      </p:sp>
      <p:pic>
        <p:nvPicPr>
          <p:cNvPr id="9" name="图片 8" descr="image-202402232145313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70" y="1781175"/>
            <a:ext cx="9725025" cy="3295650"/>
          </a:xfrm>
          <a:prstGeom prst="rect">
            <a:avLst/>
          </a:prstGeom>
          <a:effectLst>
            <a:softEdge rad="127000"/>
          </a:effectLst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阿里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1702435" y="2780665"/>
            <a:ext cx="954278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如何解决雪花算法中时间回拨的问题？</a:t>
            </a:r>
            <a:endParaRPr lang="zh-CN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</a:t>
            </a:r>
            <a:r>
              <a:rPr lang="en-US" altLang="zh-CN" sz="2000">
                <a:solidFill>
                  <a:schemeClr val="bg1"/>
                </a:solidFill>
              </a:rPr>
              <a:t>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461073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如何解决雪花算法中时间回拨的问题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773430" y="1040130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直接抛异常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3103880" y="1016635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短暂停止对外服务，这样在实际生产中是无法忍受的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773430" y="2178685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等待时间恢复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3103880" y="2155190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可以选择让线程睡眠等待，直到等待时间结束再恢复</a:t>
            </a:r>
            <a:r>
              <a:rPr lang="zh-CN" altLang="en-US" sz="1600" b="1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。建议</a:t>
            </a:r>
            <a:r>
              <a:rPr lang="en-US" altLang="zh-CN" sz="1600" b="1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5</a:t>
            </a:r>
            <a:r>
              <a:rPr lang="zh-CN" altLang="en-US" sz="1600" b="1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毫秒内</a:t>
            </a:r>
            <a:endParaRPr lang="zh-CN" altLang="en-US" sz="1600" b="1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773430" y="3317240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生成备用ID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8"/>
            </p:custDataLst>
          </p:nvPr>
        </p:nvSpPr>
        <p:spPr>
          <a:xfrm>
            <a:off x="3103880" y="3293745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保存过去一段时间内每一台机器在当前这一毫秒产生的ID的最大值，比如</a:t>
            </a:r>
            <a:r>
              <a:rPr 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在流量不大时，前几百毫秒或者几秒的序列号肯定有剩余，可以将前几百毫秒或者几秒的序列号缓存起来。也可直接通过构造器定义初始时间，然后一直自增，彻底解决回拨的问题</a:t>
            </a:r>
            <a:endParaRPr lang="zh-CN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773430" y="4455795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冗余备份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3103880" y="4432300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但检测到时间回拨，则启用新备份机的一个时钟，并确保新时钟为当前时间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美团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884805" y="2780665"/>
            <a:ext cx="798385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Zookeeper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有哪些应用场景？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25K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4"/>
          <p:cNvSpPr/>
          <p:nvPr>
            <p:custDataLst>
              <p:tags r:id="rId2"/>
            </p:custDataLst>
          </p:nvPr>
        </p:nvSpPr>
        <p:spPr>
          <a:xfrm>
            <a:off x="0" y="222885"/>
            <a:ext cx="4028440" cy="42799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MVCC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怎么判断某个版本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的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可见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性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altLang="zh-CN" sz="2000" b="1" dirty="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4242596" y="252198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Low_limit_id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高水位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 &amp; up_limit_id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低水位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graphicFrame>
        <p:nvGraphicFramePr>
          <p:cNvPr id="5" name="图表 4"/>
          <p:cNvGraphicFramePr/>
          <p:nvPr/>
        </p:nvGraphicFramePr>
        <p:xfrm>
          <a:off x="2704308" y="720301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2526711" y="81242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事务</a:t>
            </a:r>
            <a:r>
              <a:rPr lang="en-US" altLang="zh-CN">
                <a:solidFill>
                  <a:schemeClr val="bg1"/>
                </a:solidFill>
              </a:rPr>
              <a:t>ID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10720330" y="531436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时间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6582" y="2193426"/>
            <a:ext cx="22365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chemeClr val="bg1"/>
                </a:solidFill>
              </a:rPr>
              <a:t>m_low_limit_id</a:t>
            </a:r>
            <a:endParaRPr lang="en-US" altLang="zh-CN" sz="1600">
              <a:solidFill>
                <a:schemeClr val="bg1"/>
              </a:solidFill>
            </a:endParaRPr>
          </a:p>
          <a:p>
            <a:r>
              <a:rPr lang="en-US" altLang="zh-CN" sz="1600">
                <a:solidFill>
                  <a:schemeClr val="bg1"/>
                </a:solidFill>
              </a:rPr>
              <a:t>(high water mark)</a:t>
            </a:r>
            <a:endParaRPr lang="en-US" altLang="zh-CN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不能看到大于这个值的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8895" y="4483365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chemeClr val="bg1"/>
                </a:solidFill>
              </a:rPr>
              <a:t>m_up_limit_id</a:t>
            </a:r>
            <a:endParaRPr lang="en-US" altLang="zh-CN" sz="1600">
              <a:solidFill>
                <a:schemeClr val="bg1"/>
              </a:solidFill>
            </a:endParaRPr>
          </a:p>
          <a:p>
            <a:r>
              <a:rPr lang="en-US" altLang="zh-CN" sz="1600">
                <a:solidFill>
                  <a:schemeClr val="bg1"/>
                </a:solidFill>
              </a:rPr>
              <a:t>(low water mark)</a:t>
            </a:r>
            <a:endParaRPr lang="en-US" altLang="zh-CN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能看到小于这个值的</a:t>
            </a:r>
            <a:endParaRPr lang="zh-CN" altLang="en-US" sz="1600">
              <a:solidFill>
                <a:schemeClr val="bg1"/>
              </a:solidFill>
            </a:endParaRPr>
          </a:p>
        </p:txBody>
      </p:sp>
      <p:cxnSp>
        <p:nvCxnSpPr>
          <p:cNvPr id="17" name="直接箭头连接符 16"/>
          <p:cNvCxnSpPr>
            <a:stCxn id="15" idx="3"/>
          </p:cNvCxnSpPr>
          <p:nvPr/>
        </p:nvCxnSpPr>
        <p:spPr>
          <a:xfrm flipV="1">
            <a:off x="2380220" y="4815828"/>
            <a:ext cx="1292064" cy="83036"/>
          </a:xfrm>
          <a:prstGeom prst="straightConnector1">
            <a:avLst/>
          </a:prstGeom>
          <a:ln>
            <a:solidFill>
              <a:srgbClr val="F1887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6" idx="3"/>
          </p:cNvCxnSpPr>
          <p:nvPr/>
        </p:nvCxnSpPr>
        <p:spPr>
          <a:xfrm>
            <a:off x="2633092" y="2608925"/>
            <a:ext cx="1039192" cy="1689390"/>
          </a:xfrm>
          <a:prstGeom prst="straightConnector1">
            <a:avLst/>
          </a:prstGeom>
          <a:ln>
            <a:solidFill>
              <a:srgbClr val="F1887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502565" y="3428836"/>
            <a:ext cx="1605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chemeClr val="bg1"/>
                </a:solidFill>
              </a:rPr>
              <a:t>mds[]</a:t>
            </a:r>
            <a:endParaRPr lang="en-US" altLang="zh-CN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高低水位之间的</a:t>
            </a:r>
            <a:endParaRPr lang="en-US" altLang="zh-CN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判断是否活跃中</a:t>
            </a:r>
            <a:endParaRPr lang="zh-CN" altLang="en-US" sz="1600">
              <a:solidFill>
                <a:schemeClr val="bg1"/>
              </a:solidFill>
            </a:endParaRPr>
          </a:p>
        </p:txBody>
      </p:sp>
      <p:cxnSp>
        <p:nvCxnSpPr>
          <p:cNvPr id="24" name="直接箭头连接符 23"/>
          <p:cNvCxnSpPr>
            <a:stCxn id="23" idx="3"/>
          </p:cNvCxnSpPr>
          <p:nvPr/>
        </p:nvCxnSpPr>
        <p:spPr>
          <a:xfrm>
            <a:off x="2107647" y="3844414"/>
            <a:ext cx="1865535" cy="727052"/>
          </a:xfrm>
          <a:prstGeom prst="straightConnector1">
            <a:avLst/>
          </a:prstGeom>
          <a:ln>
            <a:solidFill>
              <a:srgbClr val="F1887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7"/>
            </p:custDataLst>
          </p:nvPr>
        </p:nvSpPr>
        <p:spPr>
          <a:xfrm>
            <a:off x="3608412" y="5149986"/>
            <a:ext cx="4197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chemeClr val="bg1"/>
                </a:solidFill>
              </a:rPr>
              <a:t>T1</a:t>
            </a:r>
            <a:endParaRPr lang="en-US" altLang="zh-CN" sz="1600">
              <a:solidFill>
                <a:schemeClr val="bg1"/>
              </a:solidFill>
            </a:endParaRPr>
          </a:p>
          <a:p>
            <a:endParaRPr lang="en-US" altLang="zh-CN" sz="160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8"/>
            </p:custDataLst>
          </p:nvPr>
        </p:nvSpPr>
        <p:spPr>
          <a:xfrm>
            <a:off x="5165432" y="4815976"/>
            <a:ext cx="4197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chemeClr val="bg1"/>
                </a:solidFill>
              </a:rPr>
              <a:t>T2</a:t>
            </a:r>
            <a:endParaRPr lang="en-US" altLang="zh-CN" sz="1600">
              <a:solidFill>
                <a:schemeClr val="bg1"/>
              </a:solidFill>
            </a:endParaRPr>
          </a:p>
          <a:p>
            <a:endParaRPr lang="en-US" altLang="zh-CN" sz="160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9"/>
            </p:custDataLst>
          </p:nvPr>
        </p:nvSpPr>
        <p:spPr>
          <a:xfrm>
            <a:off x="6664032" y="4483236"/>
            <a:ext cx="4197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chemeClr val="bg1"/>
                </a:solidFill>
              </a:rPr>
              <a:t>T3</a:t>
            </a:r>
            <a:endParaRPr lang="en-US" altLang="zh-CN" sz="1600">
              <a:solidFill>
                <a:schemeClr val="bg1"/>
              </a:solidFill>
            </a:endParaRPr>
          </a:p>
          <a:p>
            <a:endParaRPr lang="en-US" altLang="zh-CN" sz="160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8217242" y="4155576"/>
            <a:ext cx="4197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chemeClr val="bg1"/>
                </a:solidFill>
              </a:rPr>
              <a:t>T4</a:t>
            </a:r>
            <a:endParaRPr lang="en-US" altLang="zh-CN" sz="1600">
              <a:solidFill>
                <a:schemeClr val="bg1"/>
              </a:solidFill>
            </a:endParaRPr>
          </a:p>
          <a:p>
            <a:endParaRPr lang="en-US" altLang="zh-CN" sz="160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1"/>
            </p:custDataLst>
          </p:nvPr>
        </p:nvSpPr>
        <p:spPr>
          <a:xfrm>
            <a:off x="9700602" y="3862841"/>
            <a:ext cx="4197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chemeClr val="bg1"/>
                </a:solidFill>
              </a:rPr>
              <a:t>T5</a:t>
            </a:r>
            <a:endParaRPr lang="en-US" altLang="zh-CN" sz="1600">
              <a:solidFill>
                <a:schemeClr val="bg1"/>
              </a:solidFill>
            </a:endParaRPr>
          </a:p>
          <a:p>
            <a:endParaRPr lang="en-US" altLang="zh-CN" sz="16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23" grpId="0"/>
      <p:bldP spid="23" grpId="1"/>
      <p:bldP spid="15" grpId="0"/>
      <p:bldP spid="15" grpId="1"/>
      <p:bldP spid="7" grpId="0"/>
      <p:bldP spid="7" grpId="1"/>
      <p:bldP spid="8" grpId="0"/>
      <p:bldP spid="8" grpId="1"/>
      <p:bldP spid="10" grpId="0"/>
      <p:bldP spid="10" grpId="1"/>
      <p:bldP spid="16" grpId="0"/>
      <p:bldP spid="16" grpId="1"/>
      <p:bldP spid="19" grpId="0"/>
      <p:bldP spid="19" grpId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45313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有哪些应用场景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73430" y="1278255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数据发布与订阅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103880" y="1254760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发布与订阅即所谓的配置管理，顾名思义就是将数据发布到ZooKeeper节点上，供订阅者动态获取数据，实现配置信息的集中式管理和动态更新。例如全局的配置信息，地址列表等就非常适合使用。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3430" y="2416810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命名服务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103880" y="2393315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作为分布式命名服务，命名服务是指通过指定的名字来获取资源或者服务的地址，利用ZooKeeper创建一个全局的路径，这个路径就可以作为一个名字，指向集群中的集群，提供的服务的地址，或者一个远程的对象等等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3430" y="3555365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集群管理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103880" y="3531870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所谓集群管理就是：是否有机器退出和加入、选举master。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集群管理主要指集群监控和集群控制两个方面。前者侧重于集群运行时的状态的收集，后者则是对集群进行操作与控制。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2" grpId="1" animBg="1"/>
      <p:bldP spid="3" grpId="1" animBg="1"/>
      <p:bldP spid="4" grpId="0" bldLvl="0" animBg="1"/>
      <p:bldP spid="5" grpId="0" bldLvl="0" animBg="1"/>
      <p:bldP spid="4" grpId="1" animBg="1"/>
      <p:bldP spid="5" grpId="1" animBg="1"/>
      <p:bldP spid="6" grpId="0" bldLvl="0" animBg="1"/>
      <p:bldP spid="7" grpId="0" bldLvl="0" animBg="1"/>
      <p:bldP spid="6" grpId="1" animBg="1"/>
      <p:bldP spid="7" grpId="1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45313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有哪些应用场景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73430" y="1263015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分布式锁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103880" y="1239520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处于不同节点上不同的服务，它们可能需要顺序的访问一些资源，这里需要一把分布式的锁。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分布式锁具有以下特性：写锁、读锁、时序锁。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3430" y="2401570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分布式队列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103880" y="2378075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分布式队列分为两种：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1、当一个队列的成员都聚齐时，这个队列才可用，否则一直等待所有成员到达，这种是同步队列。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2、队列按照FIFO方式进行入队和出队操作，例如实现生产者和消费者模型。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73430" y="3540125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分布式通知与协调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103880" y="3516630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1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、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分布式环境中，经常存在一个服务需要知道它所管理的子服务的状态。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2、心跳检测机制可通过ZooKeeper来实现。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3、信息推送可由ZooKeeper来实现，ZooKeeper相当于一个发布/订阅系统。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2" grpId="1" animBg="1"/>
      <p:bldP spid="3" grpId="1" animBg="1"/>
      <p:bldP spid="4" grpId="0" bldLvl="0" animBg="1"/>
      <p:bldP spid="5" grpId="0" bldLvl="0" animBg="1"/>
      <p:bldP spid="4" grpId="1" animBg="1"/>
      <p:bldP spid="5" grpId="1" animBg="1"/>
      <p:bldP spid="10" grpId="0" bldLvl="0" animBg="1"/>
      <p:bldP spid="11" grpId="0" bldLvl="0" animBg="1"/>
      <p:bldP spid="10" grpId="1" animBg="1"/>
      <p:bldP spid="11" grpId="1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美团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078990" y="2780665"/>
            <a:ext cx="991997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什么</a:t>
            </a: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是</a:t>
            </a:r>
            <a:r>
              <a:rPr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Zookeeper的通知</a:t>
            </a: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/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监听</a:t>
            </a:r>
            <a:r>
              <a:rPr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机制是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18325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Zookeeper的通知机制是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3"/>
          <a:stretch>
            <a:fillRect/>
          </a:stretch>
        </p:blipFill>
        <p:spPr>
          <a:xfrm>
            <a:off x="1609090" y="1120140"/>
            <a:ext cx="8974455" cy="48945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百度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228215" y="2780665"/>
            <a:ext cx="1034986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你熟悉</a:t>
            </a:r>
            <a:r>
              <a:rPr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</a:t>
            </a: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K</a:t>
            </a:r>
            <a:r>
              <a:rPr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节点ZNode和相关属性</a:t>
            </a: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吗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404812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Zookeeper节点ZNode和相关属性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2585" y="104330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Znode两种类型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896620" y="1853565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持久的（persistent）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27070" y="1830070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客户端和服务器端断开连接后，创建的节点不删除（默认）。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96620" y="2992120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短暂的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（ephemeral）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27070" y="2968625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客户端和服务器端断开连接后，创建的节点自己删除。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bldLvl="0" animBg="1"/>
      <p:bldP spid="3" grpId="1" animBg="1"/>
      <p:bldP spid="4" grpId="1" animBg="1"/>
      <p:bldP spid="5" grpId="0" bldLvl="0" animBg="1"/>
      <p:bldP spid="6" grpId="0" bldLvl="0" animBg="1"/>
      <p:bldP spid="5" grpId="1" animBg="1"/>
      <p:bldP spid="6" grpId="1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404812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Zookeeper节点ZNode和相关属性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01" name="图片 100"/>
          <p:cNvPicPr/>
          <p:nvPr/>
        </p:nvPicPr>
        <p:blipFill>
          <a:blip r:embed="rId3"/>
          <a:stretch>
            <a:fillRect/>
          </a:stretch>
        </p:blipFill>
        <p:spPr>
          <a:xfrm>
            <a:off x="1468120" y="911225"/>
            <a:ext cx="9048750" cy="56222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6" name="圆角矩形 35"/>
          <p:cNvSpPr/>
          <p:nvPr>
            <p:custDataLst>
              <p:tags r:id="rId4"/>
            </p:custDataLst>
          </p:nvPr>
        </p:nvSpPr>
        <p:spPr>
          <a:xfrm>
            <a:off x="348615" y="735330"/>
            <a:ext cx="11411585" cy="594042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京东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3110865" y="2780665"/>
            <a:ext cx="798385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写数据原理是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什么？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502285" y="796925"/>
            <a:ext cx="11257915" cy="587883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220" name="object 4"/>
          <p:cNvSpPr/>
          <p:nvPr>
            <p:custDataLst>
              <p:tags r:id="rId2"/>
            </p:custDataLst>
          </p:nvPr>
        </p:nvSpPr>
        <p:spPr>
          <a:xfrm>
            <a:off x="7620" y="196850"/>
            <a:ext cx="3699510" cy="42799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写数据原理是什么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2" name="图片 1" descr="792473241e996ca00fd46378dc37371b0a1f34 (1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7630" y="1127760"/>
            <a:ext cx="9679940" cy="52743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565785" y="858520"/>
            <a:ext cx="11113135" cy="580707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220" name="object 4"/>
          <p:cNvSpPr/>
          <p:nvPr>
            <p:custDataLst>
              <p:tags r:id="rId2"/>
            </p:custDataLst>
          </p:nvPr>
        </p:nvSpPr>
        <p:spPr>
          <a:xfrm>
            <a:off x="7620" y="196850"/>
            <a:ext cx="3699510" cy="42799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写数据原理是什么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02" name="图片 101"/>
          <p:cNvPicPr/>
          <p:nvPr/>
        </p:nvPicPr>
        <p:blipFill>
          <a:blip r:embed="rId4"/>
          <a:stretch>
            <a:fillRect/>
          </a:stretch>
        </p:blipFill>
        <p:spPr>
          <a:xfrm>
            <a:off x="1384300" y="1101090"/>
            <a:ext cx="9577070" cy="53441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4"/>
          <p:cNvSpPr/>
          <p:nvPr>
            <p:custDataLst>
              <p:tags r:id="rId1"/>
            </p:custDataLst>
          </p:nvPr>
        </p:nvSpPr>
        <p:spPr>
          <a:xfrm>
            <a:off x="0" y="222250"/>
            <a:ext cx="426021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MVCC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在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RR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和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RC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隔离级别应用的区别？</a:t>
            </a:r>
            <a:endParaRPr lang="en-US" sz="2000" b="1" dirty="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4238786" y="222353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RR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隔离级别第一次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Select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时生成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ReadView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 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0788" y="940895"/>
            <a:ext cx="1924919" cy="4369658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r>
              <a:rPr lang="en-US" altLang="zh-CN" sz="1400">
                <a:solidFill>
                  <a:schemeClr val="accent4">
                    <a:lumMod val="20000"/>
                    <a:lumOff val="80000"/>
                  </a:schemeClr>
                </a:solidFill>
                <a:ea typeface="思源黑体 CN Heavy" panose="020B0A00000000000000"/>
                <a:cs typeface="+mn-ea"/>
                <a:sym typeface="+mn-ea"/>
              </a:rPr>
              <a:t>Transaction A</a:t>
            </a:r>
            <a:endParaRPr lang="en-US" altLang="zh-CN" sz="1400">
              <a:solidFill>
                <a:schemeClr val="accent4">
                  <a:lumMod val="20000"/>
                  <a:lumOff val="80000"/>
                </a:schemeClr>
              </a:solidFill>
              <a:ea typeface="思源黑体 CN Heavy" panose="020B0A00000000000000"/>
              <a:cs typeface="+mn-ea"/>
              <a:sym typeface="+mn-ea"/>
            </a:endParaRPr>
          </a:p>
          <a:p>
            <a:pPr algn="ctr"/>
            <a:endParaRPr lang="zh-CN" altLang="en-US" sz="1400">
              <a:solidFill>
                <a:schemeClr val="accent4">
                  <a:lumMod val="20000"/>
                  <a:lumOff val="80000"/>
                </a:schemeClr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graphicFrame>
        <p:nvGraphicFramePr>
          <p:cNvPr id="97" name="表格 96"/>
          <p:cNvGraphicFramePr/>
          <p:nvPr>
            <p:custDataLst>
              <p:tags r:id="rId4"/>
            </p:custDataLst>
          </p:nvPr>
        </p:nvGraphicFramePr>
        <p:xfrm>
          <a:off x="213522" y="1284177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begin transation trx_id = 100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2" name="表格 101"/>
          <p:cNvGraphicFramePr/>
          <p:nvPr>
            <p:custDataLst>
              <p:tags r:id="rId5"/>
            </p:custDataLst>
          </p:nvPr>
        </p:nvGraphicFramePr>
        <p:xfrm>
          <a:off x="189553" y="3399170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Select a from tA 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Return a = 6;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4" name="矩形 103"/>
          <p:cNvSpPr/>
          <p:nvPr/>
        </p:nvSpPr>
        <p:spPr>
          <a:xfrm>
            <a:off x="8016561" y="927659"/>
            <a:ext cx="1924919" cy="4369658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r>
              <a:rPr lang="en-US" altLang="zh-CN" sz="1400">
                <a:solidFill>
                  <a:schemeClr val="accent4">
                    <a:lumMod val="20000"/>
                    <a:lumOff val="80000"/>
                  </a:schemeClr>
                </a:solidFill>
                <a:ea typeface="思源黑体 CN Heavy" panose="020B0A00000000000000"/>
                <a:cs typeface="+mn-ea"/>
                <a:sym typeface="+mn-ea"/>
              </a:rPr>
              <a:t>Transaction D</a:t>
            </a:r>
            <a:endParaRPr lang="en-US" altLang="zh-CN" sz="1400">
              <a:solidFill>
                <a:schemeClr val="accent4">
                  <a:lumMod val="20000"/>
                  <a:lumOff val="80000"/>
                </a:schemeClr>
              </a:solidFill>
              <a:ea typeface="思源黑体 CN Heavy" panose="020B0A00000000000000"/>
              <a:cs typeface="+mn-ea"/>
              <a:sym typeface="+mn-ea"/>
            </a:endParaRPr>
          </a:p>
          <a:p>
            <a:pPr algn="ctr"/>
            <a:endParaRPr lang="zh-CN" altLang="en-US" sz="1400">
              <a:solidFill>
                <a:schemeClr val="accent4">
                  <a:lumMod val="20000"/>
                  <a:lumOff val="80000"/>
                </a:schemeClr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6014440" y="933785"/>
            <a:ext cx="1924919" cy="4369658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r>
              <a:rPr lang="en-US" altLang="zh-CN" sz="1400">
                <a:solidFill>
                  <a:schemeClr val="accent4">
                    <a:lumMod val="20000"/>
                    <a:lumOff val="80000"/>
                  </a:schemeClr>
                </a:solidFill>
                <a:ea typeface="思源黑体 CN Heavy" panose="020B0A00000000000000"/>
                <a:cs typeface="+mn-ea"/>
                <a:sym typeface="+mn-ea"/>
              </a:rPr>
              <a:t>Transaction C</a:t>
            </a:r>
            <a:endParaRPr lang="zh-CN" altLang="en-US" sz="1400">
              <a:solidFill>
                <a:schemeClr val="accent4">
                  <a:lumMod val="20000"/>
                  <a:lumOff val="80000"/>
                </a:schemeClr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graphicFrame>
        <p:nvGraphicFramePr>
          <p:cNvPr id="109" name="表格 108"/>
          <p:cNvGraphicFramePr/>
          <p:nvPr>
            <p:custDataLst>
              <p:tags r:id="rId6"/>
            </p:custDataLst>
          </p:nvPr>
        </p:nvGraphicFramePr>
        <p:xfrm>
          <a:off x="6041400" y="1723602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begin transation trx_id = 102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0" name="表格 109"/>
          <p:cNvGraphicFramePr/>
          <p:nvPr>
            <p:custDataLst>
              <p:tags r:id="rId7"/>
            </p:custDataLst>
          </p:nvPr>
        </p:nvGraphicFramePr>
        <p:xfrm>
          <a:off x="6041400" y="2204076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Select a from tA 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Return a = 6;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1" name="表格 110"/>
          <p:cNvGraphicFramePr/>
          <p:nvPr>
            <p:custDataLst>
              <p:tags r:id="rId8"/>
            </p:custDataLst>
          </p:nvPr>
        </p:nvGraphicFramePr>
        <p:xfrm>
          <a:off x="6041400" y="2704093"/>
          <a:ext cx="1891391" cy="359001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update  tA set a=666;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2" name="表格 111"/>
          <p:cNvGraphicFramePr/>
          <p:nvPr>
            <p:custDataLst>
              <p:tags r:id="rId9"/>
            </p:custDataLst>
          </p:nvPr>
        </p:nvGraphicFramePr>
        <p:xfrm>
          <a:off x="6041400" y="3085419"/>
          <a:ext cx="1891391" cy="359001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Commit;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3" name="表格 112"/>
          <p:cNvGraphicFramePr/>
          <p:nvPr>
            <p:custDataLst>
              <p:tags r:id="rId10"/>
            </p:custDataLst>
          </p:nvPr>
        </p:nvGraphicFramePr>
        <p:xfrm>
          <a:off x="8042857" y="2580846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Select a from tA 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Return a = 6;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4" name="表格 113"/>
          <p:cNvGraphicFramePr/>
          <p:nvPr>
            <p:custDataLst>
              <p:tags r:id="rId11"/>
            </p:custDataLst>
          </p:nvPr>
        </p:nvGraphicFramePr>
        <p:xfrm>
          <a:off x="8042859" y="4403779"/>
          <a:ext cx="1891391" cy="359001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Commit;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15" name="文本框 114"/>
          <p:cNvSpPr txBox="1"/>
          <p:nvPr>
            <p:custDataLst>
              <p:tags r:id="rId12"/>
            </p:custDataLst>
          </p:nvPr>
        </p:nvSpPr>
        <p:spPr>
          <a:xfrm>
            <a:off x="200788" y="5695022"/>
            <a:ext cx="11409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注意：</a:t>
            </a:r>
            <a:r>
              <a:rPr lang="en-US" altLang="zh-CN">
                <a:solidFill>
                  <a:schemeClr val="bg1"/>
                </a:solidFill>
              </a:rPr>
              <a:t>RR</a:t>
            </a:r>
            <a:r>
              <a:rPr lang="zh-CN" altLang="en-US">
                <a:solidFill>
                  <a:schemeClr val="bg1"/>
                </a:solidFill>
              </a:rPr>
              <a:t>生成</a:t>
            </a:r>
            <a:r>
              <a:rPr lang="en-US" altLang="zh-CN">
                <a:solidFill>
                  <a:schemeClr val="bg1"/>
                </a:solidFill>
              </a:rPr>
              <a:t>RV</a:t>
            </a:r>
            <a:r>
              <a:rPr lang="zh-CN" altLang="en-US">
                <a:solidFill>
                  <a:schemeClr val="bg1"/>
                </a:solidFill>
              </a:rPr>
              <a:t>是在第一次</a:t>
            </a:r>
            <a:r>
              <a:rPr lang="en-US" altLang="zh-CN">
                <a:solidFill>
                  <a:schemeClr val="bg1"/>
                </a:solidFill>
              </a:rPr>
              <a:t>Select</a:t>
            </a:r>
            <a:r>
              <a:rPr lang="zh-CN" altLang="en-US">
                <a:solidFill>
                  <a:schemeClr val="bg1"/>
                </a:solidFill>
              </a:rPr>
              <a:t>的时候，而不是事务开始的时候。（</a:t>
            </a:r>
            <a:r>
              <a:rPr lang="en-US" altLang="zh-CN">
                <a:solidFill>
                  <a:schemeClr val="bg1"/>
                </a:solidFill>
              </a:rPr>
              <a:t>set tx_isolation = repeatable-read</a:t>
            </a:r>
            <a:r>
              <a:rPr lang="zh-CN" altLang="en-US">
                <a:solidFill>
                  <a:schemeClr val="bg1"/>
                </a:solidFill>
              </a:rPr>
              <a:t>）</a:t>
            </a:r>
            <a:endParaRPr lang="en-US" altLang="zh-CN">
              <a:solidFill>
                <a:srgbClr val="FF0000"/>
              </a:solidFill>
            </a:endParaRPr>
          </a:p>
        </p:txBody>
      </p:sp>
      <p:graphicFrame>
        <p:nvGraphicFramePr>
          <p:cNvPr id="173" name="表格 172"/>
          <p:cNvGraphicFramePr/>
          <p:nvPr>
            <p:custDataLst>
              <p:tags r:id="rId13"/>
            </p:custDataLst>
          </p:nvPr>
        </p:nvGraphicFramePr>
        <p:xfrm>
          <a:off x="8042857" y="2107532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begin transation trx_id = 103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4" name="表格 173"/>
          <p:cNvGraphicFramePr/>
          <p:nvPr>
            <p:custDataLst>
              <p:tags r:id="rId14"/>
            </p:custDataLst>
          </p:nvPr>
        </p:nvGraphicFramePr>
        <p:xfrm>
          <a:off x="8042858" y="3534487"/>
          <a:ext cx="1891391" cy="359001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update tA set a=6666;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5" name="表格 174"/>
          <p:cNvGraphicFramePr/>
          <p:nvPr>
            <p:custDataLst>
              <p:tags r:id="rId15"/>
            </p:custDataLst>
          </p:nvPr>
        </p:nvGraphicFramePr>
        <p:xfrm>
          <a:off x="189552" y="4785010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45720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Select a from tA 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Return a = ?;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8" name="表格 177"/>
          <p:cNvGraphicFramePr/>
          <p:nvPr>
            <p:custDataLst>
              <p:tags r:id="rId16"/>
            </p:custDataLst>
          </p:nvPr>
        </p:nvGraphicFramePr>
        <p:xfrm>
          <a:off x="8050089" y="3902533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Select a from tA 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Return a = 6666;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79" name="矩形 178"/>
          <p:cNvSpPr/>
          <p:nvPr/>
        </p:nvSpPr>
        <p:spPr>
          <a:xfrm>
            <a:off x="9989468" y="933785"/>
            <a:ext cx="2001744" cy="4383878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r>
              <a:rPr lang="en-US" altLang="zh-CN" sz="1400">
                <a:solidFill>
                  <a:schemeClr val="accent4">
                    <a:lumMod val="20000"/>
                    <a:lumOff val="80000"/>
                  </a:schemeClr>
                </a:solidFill>
                <a:ea typeface="思源黑体 CN Heavy" panose="020B0A00000000000000"/>
                <a:cs typeface="+mn-ea"/>
                <a:sym typeface="+mn-ea"/>
              </a:rPr>
              <a:t>Transaction E</a:t>
            </a:r>
            <a:endParaRPr lang="en-US" altLang="zh-CN" sz="1400">
              <a:solidFill>
                <a:schemeClr val="accent4">
                  <a:lumMod val="20000"/>
                  <a:lumOff val="80000"/>
                </a:schemeClr>
              </a:solidFill>
              <a:ea typeface="思源黑体 CN Heavy" panose="020B0A00000000000000"/>
              <a:cs typeface="+mn-ea"/>
              <a:sym typeface="+mn-ea"/>
            </a:endParaRPr>
          </a:p>
          <a:p>
            <a:pPr algn="ctr"/>
            <a:endParaRPr lang="zh-CN" altLang="en-US" sz="1400">
              <a:solidFill>
                <a:schemeClr val="accent4">
                  <a:lumMod val="20000"/>
                  <a:lumOff val="80000"/>
                </a:schemeClr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graphicFrame>
        <p:nvGraphicFramePr>
          <p:cNvPr id="181" name="表格 180"/>
          <p:cNvGraphicFramePr/>
          <p:nvPr>
            <p:custDataLst>
              <p:tags r:id="rId17"/>
            </p:custDataLst>
          </p:nvPr>
        </p:nvGraphicFramePr>
        <p:xfrm>
          <a:off x="10056524" y="4806826"/>
          <a:ext cx="1891391" cy="359001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Commit;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2" name="表格 181"/>
          <p:cNvGraphicFramePr/>
          <p:nvPr>
            <p:custDataLst>
              <p:tags r:id="rId18"/>
            </p:custDataLst>
          </p:nvPr>
        </p:nvGraphicFramePr>
        <p:xfrm>
          <a:off x="10052210" y="3453789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begin transation trx_id = 104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3" name="表格 182"/>
          <p:cNvGraphicFramePr/>
          <p:nvPr>
            <p:custDataLst>
              <p:tags r:id="rId19"/>
            </p:custDataLst>
          </p:nvPr>
        </p:nvGraphicFramePr>
        <p:xfrm>
          <a:off x="10056523" y="3937534"/>
          <a:ext cx="1891391" cy="359001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update tA set a=6666;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4" name="表格 183"/>
          <p:cNvGraphicFramePr/>
          <p:nvPr>
            <p:custDataLst>
              <p:tags r:id="rId20"/>
            </p:custDataLst>
          </p:nvPr>
        </p:nvGraphicFramePr>
        <p:xfrm>
          <a:off x="10063754" y="4305580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45720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Select a from tA 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Return a = 6666;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93" name="矩形 192"/>
          <p:cNvSpPr/>
          <p:nvPr/>
        </p:nvSpPr>
        <p:spPr>
          <a:xfrm>
            <a:off x="7521554" y="4830635"/>
            <a:ext cx="383776" cy="404810"/>
          </a:xfrm>
          <a:prstGeom prst="rect">
            <a:avLst/>
          </a:prstGeom>
          <a:solidFill>
            <a:srgbClr val="F6AC3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olidFill>
                  <a:schemeClr val="bg1"/>
                </a:solidFill>
                <a:ea typeface="思源黑体 CN Regular" panose="020B0500000000000000" charset="-122"/>
                <a:cs typeface="Open Sans" panose="020B0606030504020204" pitchFamily="34" charset="0"/>
              </a:rPr>
              <a:t>Y</a:t>
            </a:r>
            <a:endParaRPr lang="zh-CN" altLang="en-US">
              <a:solidFill>
                <a:schemeClr val="bg1"/>
              </a:solidFill>
              <a:ea typeface="思源黑体 CN Regular" panose="020B0500000000000000" charset="-122"/>
              <a:cs typeface="Open Sans" panose="020B0606030504020204" pitchFamily="34" charset="0"/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9536016" y="4782740"/>
            <a:ext cx="383776" cy="404810"/>
          </a:xfrm>
          <a:prstGeom prst="rect">
            <a:avLst/>
          </a:prstGeom>
          <a:solidFill>
            <a:srgbClr val="F6AC3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olidFill>
                  <a:schemeClr val="bg1"/>
                </a:solidFill>
                <a:ea typeface="思源黑体 CN Regular" panose="020B0500000000000000" charset="-122"/>
                <a:cs typeface="Open Sans" panose="020B0606030504020204" pitchFamily="34" charset="0"/>
              </a:rPr>
              <a:t>N</a:t>
            </a:r>
            <a:endParaRPr lang="zh-CN" altLang="en-US">
              <a:solidFill>
                <a:schemeClr val="bg1"/>
              </a:solidFill>
              <a:ea typeface="思源黑体 CN Regular" panose="020B0500000000000000" charset="-122"/>
              <a:cs typeface="Open Sans" panose="020B0606030504020204" pitchFamily="34" charset="0"/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11562818" y="4783492"/>
            <a:ext cx="383776" cy="404810"/>
          </a:xfrm>
          <a:prstGeom prst="rect">
            <a:avLst/>
          </a:prstGeom>
          <a:solidFill>
            <a:srgbClr val="F6AC3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olidFill>
                  <a:schemeClr val="bg1"/>
                </a:solidFill>
                <a:ea typeface="思源黑体 CN Regular" panose="020B0500000000000000" charset="-122"/>
                <a:cs typeface="Open Sans" panose="020B0606030504020204" pitchFamily="34" charset="0"/>
              </a:rPr>
              <a:t>N</a:t>
            </a:r>
            <a:endParaRPr lang="zh-CN" altLang="en-US">
              <a:solidFill>
                <a:schemeClr val="bg1"/>
              </a:solidFill>
              <a:ea typeface="思源黑体 CN Regular" panose="020B0500000000000000" charset="-122"/>
              <a:cs typeface="Open Sans" panose="020B0606030504020204" pitchFamily="34" charset="0"/>
            </a:endParaRPr>
          </a:p>
        </p:txBody>
      </p:sp>
      <p:graphicFrame>
        <p:nvGraphicFramePr>
          <p:cNvPr id="196" name="表格 195"/>
          <p:cNvGraphicFramePr/>
          <p:nvPr>
            <p:custDataLst>
              <p:tags r:id="rId21"/>
            </p:custDataLst>
          </p:nvPr>
        </p:nvGraphicFramePr>
        <p:xfrm>
          <a:off x="8042856" y="3054160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45720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Select a from tA 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Return a = 6;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187292" y="926290"/>
            <a:ext cx="1924919" cy="4376768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r>
              <a:rPr lang="en-US" altLang="zh-CN" sz="1400">
                <a:solidFill>
                  <a:schemeClr val="accent4">
                    <a:lumMod val="20000"/>
                    <a:lumOff val="80000"/>
                  </a:schemeClr>
                </a:solidFill>
                <a:ea typeface="思源黑体 CN Heavy" panose="020B0A00000000000000"/>
                <a:cs typeface="+mn-ea"/>
                <a:sym typeface="+mn-ea"/>
              </a:rPr>
              <a:t>Transaction B</a:t>
            </a:r>
            <a:endParaRPr lang="zh-CN" altLang="en-US" sz="1400">
              <a:solidFill>
                <a:schemeClr val="accent4">
                  <a:lumMod val="20000"/>
                  <a:lumOff val="80000"/>
                </a:schemeClr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22"/>
            </p:custDataLst>
          </p:nvPr>
        </p:nvGraphicFramePr>
        <p:xfrm>
          <a:off x="2186695" y="1708997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begin transation trx_id = 101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>
            <p:custDataLst>
              <p:tags r:id="rId23"/>
            </p:custDataLst>
          </p:nvPr>
        </p:nvGraphicFramePr>
        <p:xfrm>
          <a:off x="2186695" y="2189471"/>
          <a:ext cx="1891391" cy="4572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Select a from tA 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Return a = 6;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>
            <p:custDataLst>
              <p:tags r:id="rId24"/>
            </p:custDataLst>
          </p:nvPr>
        </p:nvGraphicFramePr>
        <p:xfrm>
          <a:off x="2186695" y="2689488"/>
          <a:ext cx="1891391" cy="359001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9001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update  tA set a=66;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>
            <p:custDataLst>
              <p:tags r:id="rId25"/>
            </p:custDataLst>
          </p:nvPr>
        </p:nvGraphicFramePr>
        <p:xfrm>
          <a:off x="2187681" y="3451755"/>
          <a:ext cx="1891391" cy="359001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891391"/>
              </a:tblGrid>
              <a:tr h="35877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200" b="0">
                          <a:latin typeface="Consolas" panose="020B0609020204030204" charset="0"/>
                        </a:rPr>
                        <a:t>Commit;</a:t>
                      </a:r>
                      <a:endParaRPr lang="en-US" altLang="zh-CN" sz="1200" b="0">
                        <a:latin typeface="Consolas" panose="020B0609020204030204" charset="0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dk1"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矩形 9"/>
          <p:cNvSpPr/>
          <p:nvPr>
            <p:custDataLst>
              <p:tags r:id="rId26"/>
            </p:custDataLst>
          </p:nvPr>
        </p:nvSpPr>
        <p:spPr>
          <a:xfrm>
            <a:off x="3687676" y="4822795"/>
            <a:ext cx="383776" cy="404810"/>
          </a:xfrm>
          <a:prstGeom prst="rect">
            <a:avLst/>
          </a:prstGeom>
          <a:solidFill>
            <a:srgbClr val="F6AC3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olidFill>
                  <a:schemeClr val="bg1"/>
                </a:solidFill>
                <a:ea typeface="思源黑体 CN Regular" panose="020B0500000000000000" charset="-122"/>
                <a:cs typeface="Open Sans" panose="020B0606030504020204" pitchFamily="34" charset="0"/>
              </a:rPr>
              <a:t>N</a:t>
            </a:r>
            <a:endParaRPr lang="zh-CN" altLang="en-US">
              <a:solidFill>
                <a:schemeClr val="bg1"/>
              </a:solidFill>
              <a:ea typeface="思源黑体 CN Regular" panose="020B0500000000000000" charset="-122"/>
              <a:cs typeface="Open Sans" panose="020B0606030504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177585" y="750616"/>
            <a:ext cx="1788476" cy="4739906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r>
              <a:rPr lang="en-US" altLang="zh-CN" sz="1400">
                <a:solidFill>
                  <a:schemeClr val="accent5">
                    <a:lumMod val="20000"/>
                    <a:lumOff val="80000"/>
                  </a:schemeClr>
                </a:solidFill>
                <a:effectLst/>
              </a:rPr>
              <a:t>Global ReadView A</a:t>
            </a:r>
            <a:endParaRPr lang="en-US" altLang="zh-CN" sz="1400">
              <a:solidFill>
                <a:schemeClr val="accent5">
                  <a:lumMod val="20000"/>
                  <a:lumOff val="80000"/>
                </a:schemeClr>
              </a:solidFill>
              <a:effectLst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231310" y="3727722"/>
            <a:ext cx="1584469" cy="444154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effectLst/>
              </a:rPr>
              <a:t>m_creator_trx_id </a:t>
            </a:r>
            <a:endParaRPr lang="en-US" altLang="zh-CN" sz="1400">
              <a:effectLst/>
            </a:endParaRPr>
          </a:p>
        </p:txBody>
      </p:sp>
      <p:graphicFrame>
        <p:nvGraphicFramePr>
          <p:cNvPr id="13" name="表格 12"/>
          <p:cNvGraphicFramePr/>
          <p:nvPr>
            <p:custDataLst>
              <p:tags r:id="rId27"/>
            </p:custDataLst>
          </p:nvPr>
        </p:nvGraphicFramePr>
        <p:xfrm>
          <a:off x="4238540" y="4165816"/>
          <a:ext cx="1570011" cy="408153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570011"/>
              </a:tblGrid>
              <a:tr h="408153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US" altLang="zh-CN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" name="矩形 13"/>
          <p:cNvSpPr/>
          <p:nvPr/>
        </p:nvSpPr>
        <p:spPr>
          <a:xfrm>
            <a:off x="4238540" y="2860242"/>
            <a:ext cx="1584469" cy="444154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effectLst/>
              </a:rPr>
              <a:t>m_low_limit_id </a:t>
            </a:r>
            <a:endParaRPr lang="en-US" altLang="zh-CN" sz="1400">
              <a:effectLst/>
            </a:endParaRPr>
          </a:p>
        </p:txBody>
      </p:sp>
      <p:graphicFrame>
        <p:nvGraphicFramePr>
          <p:cNvPr id="15" name="表格 14"/>
          <p:cNvGraphicFramePr/>
          <p:nvPr>
            <p:custDataLst>
              <p:tags r:id="rId28"/>
            </p:custDataLst>
          </p:nvPr>
        </p:nvGraphicFramePr>
        <p:xfrm>
          <a:off x="4245770" y="3298336"/>
          <a:ext cx="1570011" cy="408153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570011"/>
              </a:tblGrid>
              <a:tr h="408153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US" altLang="zh-CN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104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6" name="矩形 15"/>
          <p:cNvSpPr/>
          <p:nvPr/>
        </p:nvSpPr>
        <p:spPr>
          <a:xfrm>
            <a:off x="4238540" y="1978902"/>
            <a:ext cx="1584469" cy="444154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effectLst/>
              </a:rPr>
              <a:t>m_up_limit_id </a:t>
            </a:r>
            <a:endParaRPr lang="en-US" altLang="zh-CN" sz="1400">
              <a:effectLst/>
            </a:endParaRPr>
          </a:p>
        </p:txBody>
      </p:sp>
      <p:graphicFrame>
        <p:nvGraphicFramePr>
          <p:cNvPr id="17" name="表格 16"/>
          <p:cNvGraphicFramePr/>
          <p:nvPr>
            <p:custDataLst>
              <p:tags r:id="rId29"/>
            </p:custDataLst>
          </p:nvPr>
        </p:nvGraphicFramePr>
        <p:xfrm>
          <a:off x="4245770" y="2416996"/>
          <a:ext cx="1570011" cy="408153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570011"/>
              </a:tblGrid>
              <a:tr h="408153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US" altLang="zh-CN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8" name="矩形 17"/>
          <p:cNvSpPr/>
          <p:nvPr/>
        </p:nvSpPr>
        <p:spPr>
          <a:xfrm>
            <a:off x="4245770" y="1101008"/>
            <a:ext cx="1584469" cy="444154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effectLst/>
              </a:rPr>
              <a:t>m_ids[] </a:t>
            </a:r>
            <a:endParaRPr lang="en-US" altLang="zh-CN" sz="1400">
              <a:effectLst/>
            </a:endParaRPr>
          </a:p>
        </p:txBody>
      </p:sp>
      <p:graphicFrame>
        <p:nvGraphicFramePr>
          <p:cNvPr id="19" name="表格 18"/>
          <p:cNvGraphicFramePr/>
          <p:nvPr>
            <p:custDataLst>
              <p:tags r:id="rId30"/>
            </p:custDataLst>
          </p:nvPr>
        </p:nvGraphicFramePr>
        <p:xfrm>
          <a:off x="4253000" y="1539102"/>
          <a:ext cx="1570011" cy="408153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570011"/>
              </a:tblGrid>
              <a:tr h="408153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US" altLang="zh-CN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100,101</a:t>
                      </a:r>
                      <a:r>
                        <a:rPr lang="en-US" altLang="zh-CN" sz="1400" b="0">
                          <a:sym typeface="+mn-ea"/>
                        </a:rPr>
                        <a:t>,</a:t>
                      </a:r>
                      <a:r>
                        <a:rPr lang="en-US" altLang="zh-CN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103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矩形 19"/>
          <p:cNvSpPr/>
          <p:nvPr/>
        </p:nvSpPr>
        <p:spPr>
          <a:xfrm>
            <a:off x="4238540" y="4563455"/>
            <a:ext cx="1584469" cy="444154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effectLst/>
              </a:rPr>
              <a:t>m_low_limit_no</a:t>
            </a:r>
            <a:endParaRPr lang="en-US" altLang="zh-CN" sz="1400">
              <a:effectLst/>
            </a:endParaRPr>
          </a:p>
        </p:txBody>
      </p:sp>
      <p:graphicFrame>
        <p:nvGraphicFramePr>
          <p:cNvPr id="21" name="表格 20"/>
          <p:cNvGraphicFramePr/>
          <p:nvPr>
            <p:custDataLst>
              <p:tags r:id="rId31"/>
            </p:custDataLst>
          </p:nvPr>
        </p:nvGraphicFramePr>
        <p:xfrm>
          <a:off x="4245770" y="5001549"/>
          <a:ext cx="1570011" cy="408153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570011"/>
              </a:tblGrid>
              <a:tr h="408153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US" altLang="zh-CN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98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5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8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6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9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8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8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4" grpId="0" bldLvl="0" animBg="1"/>
      <p:bldP spid="4" grpId="1" animBg="1"/>
      <p:bldP spid="3" grpId="0" bldLvl="0" animBg="1"/>
      <p:bldP spid="3" grpId="1" animBg="1"/>
      <p:bldP spid="11" grpId="0" bldLvl="0" animBg="1"/>
      <p:bldP spid="12" grpId="0" bldLvl="0" animBg="1"/>
      <p:bldP spid="14" grpId="0" bldLvl="0" animBg="1"/>
      <p:bldP spid="16" grpId="0" bldLvl="0" animBg="1"/>
      <p:bldP spid="18" grpId="0" bldLvl="0" animBg="1"/>
      <p:bldP spid="20" grpId="0" bldLvl="0" animBg="1"/>
      <p:bldP spid="11" grpId="1" animBg="1"/>
      <p:bldP spid="12" grpId="1" animBg="1"/>
      <p:bldP spid="14" grpId="1" animBg="1"/>
      <p:bldP spid="16" grpId="1" animBg="1"/>
      <p:bldP spid="18" grpId="1" animBg="1"/>
      <p:bldP spid="20" grpId="1" animBg="1"/>
      <p:bldP spid="105" grpId="0" bldLvl="0" animBg="1"/>
      <p:bldP spid="105" grpId="1" animBg="1"/>
      <p:bldP spid="104" grpId="0" bldLvl="0" animBg="1"/>
      <p:bldP spid="194" grpId="0" bldLvl="0" animBg="1"/>
      <p:bldP spid="104" grpId="1" animBg="1"/>
      <p:bldP spid="194" grpId="1" animBg="1"/>
      <p:bldP spid="193" grpId="0" bldLvl="0" animBg="1"/>
      <p:bldP spid="193" grpId="1" animBg="1"/>
      <p:bldP spid="179" grpId="0" bldLvl="0" animBg="1"/>
      <p:bldP spid="179" grpId="1" animBg="1"/>
      <p:bldP spid="195" grpId="0" bldLvl="0" animBg="1"/>
      <p:bldP spid="195" grpId="1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字节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231390" y="2780665"/>
            <a:ext cx="863727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Zookeeper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怎么保证数据一致性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97700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怎么保证数据一致性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2" name="图片 1" descr="d7d11d8236c4fa52af585921d36f658f89628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910" y="1587500"/>
            <a:ext cx="10535920" cy="4321810"/>
          </a:xfrm>
          <a:prstGeom prst="rect">
            <a:avLst/>
          </a:prstGeom>
        </p:spPr>
      </p:pic>
      <p:sp>
        <p:nvSpPr>
          <p:cNvPr id="176" name="圆角矩形 35"/>
          <p:cNvSpPr/>
          <p:nvPr>
            <p:custDataLst>
              <p:tags r:id="rId4"/>
            </p:custDataLst>
          </p:nvPr>
        </p:nvSpPr>
        <p:spPr>
          <a:xfrm>
            <a:off x="565785" y="858520"/>
            <a:ext cx="11113135" cy="580707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字节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231390" y="2780665"/>
            <a:ext cx="863727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谈谈你对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Zookeeper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选举的理解？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565785" y="858520"/>
            <a:ext cx="11113135" cy="580707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220" name="object 4"/>
          <p:cNvSpPr/>
          <p:nvPr>
            <p:custDataLst>
              <p:tags r:id="rId2"/>
            </p:custDataLst>
          </p:nvPr>
        </p:nvSpPr>
        <p:spPr>
          <a:xfrm>
            <a:off x="7620" y="196850"/>
            <a:ext cx="3936365" cy="42799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谈谈你对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选举的理解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96620" y="1853565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选票格式：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(myid, zxid )   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27070" y="1830070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myid（集群设置时给服务器的id） 和 zxid（事务id，服务器在经历了数据的增删改后，就会+1，其实描述了执行事务的次数）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选举时先看自己行不行，然后对比其他选票如果是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Looking</a:t>
            </a:r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状态可更改选票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96620" y="2992120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半数机制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27070" y="2968625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Zookeeper选举成功遵循半数机制，即选票成功超过50%就行。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4" grpId="0" bldLvl="0" animBg="1"/>
      <p:bldP spid="2" grpId="1" animBg="1"/>
      <p:bldP spid="4" grpId="1" animBg="1"/>
      <p:bldP spid="5" grpId="0" bldLvl="0" animBg="1"/>
      <p:bldP spid="6" grpId="0" bldLvl="0" animBg="1"/>
      <p:bldP spid="5" grpId="1" animBg="1"/>
      <p:bldP spid="6" grpId="1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1224915" y="1992630"/>
            <a:ext cx="1867535" cy="302895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63" name="矩形 162"/>
          <p:cNvSpPr/>
          <p:nvPr>
            <p:custDataLst>
              <p:tags r:id="rId2"/>
            </p:custDataLst>
          </p:nvPr>
        </p:nvSpPr>
        <p:spPr>
          <a:xfrm>
            <a:off x="1469267" y="2153175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64" name="矩形 163"/>
          <p:cNvSpPr/>
          <p:nvPr>
            <p:custDataLst>
              <p:tags r:id="rId3"/>
            </p:custDataLst>
          </p:nvPr>
        </p:nvSpPr>
        <p:spPr>
          <a:xfrm>
            <a:off x="1528656" y="2193905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1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9" name="矩形 18"/>
          <p:cNvSpPr/>
          <p:nvPr>
            <p:custDataLst>
              <p:tags r:id="rId4"/>
            </p:custDataLst>
          </p:nvPr>
        </p:nvSpPr>
        <p:spPr>
          <a:xfrm>
            <a:off x="1461647" y="286463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5"/>
            </p:custDataLst>
          </p:nvPr>
        </p:nvSpPr>
        <p:spPr>
          <a:xfrm>
            <a:off x="1521036" y="290536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2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2" name="矩形 21"/>
          <p:cNvSpPr/>
          <p:nvPr>
            <p:custDataLst>
              <p:tags r:id="rId6"/>
            </p:custDataLst>
          </p:nvPr>
        </p:nvSpPr>
        <p:spPr>
          <a:xfrm>
            <a:off x="1461647" y="3549804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7"/>
            </p:custDataLst>
          </p:nvPr>
        </p:nvSpPr>
        <p:spPr>
          <a:xfrm>
            <a:off x="1521036" y="3590534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3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7565" y="1002030"/>
            <a:ext cx="2938780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初始启动三台服务器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zxid</a:t>
            </a:r>
            <a:r>
              <a:rPr lang="zh-CN" altLang="en-US">
                <a:solidFill>
                  <a:schemeClr val="bg1"/>
                </a:solidFill>
              </a:rPr>
              <a:t>都是</a:t>
            </a:r>
            <a:r>
              <a:rPr lang="en-US" altLang="zh-CN">
                <a:solidFill>
                  <a:schemeClr val="bg1"/>
                </a:solidFill>
              </a:rPr>
              <a:t>0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en-US" altLang="zh-CN">
                <a:solidFill>
                  <a:schemeClr val="bg1"/>
                </a:solidFill>
              </a:rPr>
              <a:t>myid</a:t>
            </a:r>
            <a:r>
              <a:rPr lang="zh-CN" altLang="en-US">
                <a:solidFill>
                  <a:schemeClr val="bg1"/>
                </a:solidFill>
              </a:rPr>
              <a:t>分别</a:t>
            </a:r>
            <a:r>
              <a:rPr lang="en-US" altLang="zh-CN">
                <a:solidFill>
                  <a:schemeClr val="bg1"/>
                </a:solidFill>
              </a:rPr>
              <a:t>123</a:t>
            </a:r>
            <a:endParaRPr lang="en-US" altLang="zh-CN">
              <a:solidFill>
                <a:schemeClr val="bg1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3870159" y="1893005"/>
            <a:ext cx="634949" cy="601713"/>
            <a:chOff x="7393915" y="3576573"/>
            <a:chExt cx="622173" cy="648909"/>
          </a:xfrm>
        </p:grpSpPr>
        <p:sp>
          <p:nvSpPr>
            <p:cNvPr id="93" name="椭圆 92"/>
            <p:cNvSpPr/>
            <p:nvPr>
              <p:custDataLst>
                <p:tags r:id="rId8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4" name="文本框 93"/>
            <p:cNvSpPr txBox="1"/>
            <p:nvPr>
              <p:custDataLst>
                <p:tags r:id="rId9"/>
              </p:custDataLst>
            </p:nvPr>
          </p:nvSpPr>
          <p:spPr>
            <a:xfrm>
              <a:off x="7460361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0,1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6" name="圆角矩形 35"/>
          <p:cNvSpPr/>
          <p:nvPr>
            <p:custDataLst>
              <p:tags r:id="rId10"/>
            </p:custDataLst>
          </p:nvPr>
        </p:nvSpPr>
        <p:spPr>
          <a:xfrm>
            <a:off x="7385685" y="105092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8" name="圆角矩形 35"/>
          <p:cNvSpPr/>
          <p:nvPr>
            <p:custDataLst>
              <p:tags r:id="rId11"/>
            </p:custDataLst>
          </p:nvPr>
        </p:nvSpPr>
        <p:spPr>
          <a:xfrm>
            <a:off x="7385685" y="276415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" name="圆角矩形 35"/>
          <p:cNvSpPr/>
          <p:nvPr>
            <p:custDataLst>
              <p:tags r:id="rId12"/>
            </p:custDataLst>
          </p:nvPr>
        </p:nvSpPr>
        <p:spPr>
          <a:xfrm>
            <a:off x="7512685" y="459803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870159" y="2714695"/>
            <a:ext cx="634949" cy="601713"/>
            <a:chOff x="7393915" y="3576573"/>
            <a:chExt cx="622173" cy="648909"/>
          </a:xfrm>
        </p:grpSpPr>
        <p:sp>
          <p:nvSpPr>
            <p:cNvPr id="11" name="椭圆 10"/>
            <p:cNvSpPr/>
            <p:nvPr>
              <p:custDataLst>
                <p:tags r:id="rId1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" name="文本框 11"/>
            <p:cNvSpPr txBox="1"/>
            <p:nvPr>
              <p:custDataLst>
                <p:tags r:id="rId14"/>
              </p:custDataLst>
            </p:nvPr>
          </p:nvSpPr>
          <p:spPr>
            <a:xfrm>
              <a:off x="7460359" y="3747228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870159" y="3477330"/>
            <a:ext cx="634949" cy="601713"/>
            <a:chOff x="7393915" y="3576573"/>
            <a:chExt cx="622173" cy="648909"/>
          </a:xfrm>
        </p:grpSpPr>
        <p:sp>
          <p:nvSpPr>
            <p:cNvPr id="14" name="椭圆 13"/>
            <p:cNvSpPr/>
            <p:nvPr>
              <p:custDataLst>
                <p:tags r:id="rId1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5" name="文本框 14"/>
            <p:cNvSpPr txBox="1"/>
            <p:nvPr>
              <p:custDataLst>
                <p:tags r:id="rId16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0.3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5902794" y="1893005"/>
            <a:ext cx="634949" cy="601713"/>
            <a:chOff x="7393915" y="3576573"/>
            <a:chExt cx="622173" cy="648909"/>
          </a:xfrm>
        </p:grpSpPr>
        <p:sp>
          <p:nvSpPr>
            <p:cNvPr id="27" name="椭圆 26"/>
            <p:cNvSpPr/>
            <p:nvPr>
              <p:custDataLst>
                <p:tags r:id="rId1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28" name="文本框 27"/>
            <p:cNvSpPr txBox="1"/>
            <p:nvPr>
              <p:custDataLst>
                <p:tags r:id="rId18"/>
              </p:custDataLst>
            </p:nvPr>
          </p:nvSpPr>
          <p:spPr>
            <a:xfrm>
              <a:off x="7480893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2" name="直接箭头连接符 51"/>
          <p:cNvCxnSpPr>
            <a:stCxn id="163" idx="3"/>
            <a:endCxn id="93" idx="2"/>
          </p:cNvCxnSpPr>
          <p:nvPr/>
        </p:nvCxnSpPr>
        <p:spPr>
          <a:xfrm flipV="1">
            <a:off x="2836838" y="2194175"/>
            <a:ext cx="1033780" cy="1663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7520139" y="1141800"/>
            <a:ext cx="634949" cy="601713"/>
            <a:chOff x="7393915" y="3576573"/>
            <a:chExt cx="622173" cy="648909"/>
          </a:xfrm>
        </p:grpSpPr>
        <p:sp>
          <p:nvSpPr>
            <p:cNvPr id="37" name="椭圆 36"/>
            <p:cNvSpPr/>
            <p:nvPr>
              <p:custDataLst>
                <p:tags r:id="rId1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8" name="文本框 37"/>
            <p:cNvSpPr txBox="1"/>
            <p:nvPr>
              <p:custDataLst>
                <p:tags r:id="rId20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1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9" name="直接箭头连接符 58"/>
          <p:cNvCxnSpPr>
            <a:stCxn id="23" idx="3"/>
            <a:endCxn id="14" idx="2"/>
          </p:cNvCxnSpPr>
          <p:nvPr/>
        </p:nvCxnSpPr>
        <p:spPr>
          <a:xfrm>
            <a:off x="2760003" y="3764530"/>
            <a:ext cx="1110615" cy="139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93" idx="6"/>
            <a:endCxn id="30" idx="0"/>
          </p:cNvCxnSpPr>
          <p:nvPr/>
        </p:nvCxnSpPr>
        <p:spPr>
          <a:xfrm>
            <a:off x="4505618" y="2194175"/>
            <a:ext cx="734060" cy="4514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30" idx="0"/>
            <a:endCxn id="27" idx="2"/>
          </p:cNvCxnSpPr>
          <p:nvPr/>
        </p:nvCxnSpPr>
        <p:spPr>
          <a:xfrm flipV="1">
            <a:off x="5239219" y="2194175"/>
            <a:ext cx="663575" cy="4514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/>
        </p:nvGrpSpPr>
        <p:grpSpPr>
          <a:xfrm>
            <a:off x="7662379" y="2856300"/>
            <a:ext cx="634949" cy="601713"/>
            <a:chOff x="7393915" y="3576573"/>
            <a:chExt cx="622173" cy="648909"/>
          </a:xfrm>
        </p:grpSpPr>
        <p:sp>
          <p:nvSpPr>
            <p:cNvPr id="68" name="椭圆 67"/>
            <p:cNvSpPr/>
            <p:nvPr>
              <p:custDataLst>
                <p:tags r:id="rId2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69" name="文本框 68"/>
            <p:cNvSpPr txBox="1"/>
            <p:nvPr>
              <p:custDataLst>
                <p:tags r:id="rId2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682699" y="4669225"/>
            <a:ext cx="634949" cy="601713"/>
            <a:chOff x="7393915" y="3576573"/>
            <a:chExt cx="622173" cy="648909"/>
          </a:xfrm>
        </p:grpSpPr>
        <p:sp>
          <p:nvSpPr>
            <p:cNvPr id="78" name="椭圆 77"/>
            <p:cNvSpPr/>
            <p:nvPr>
              <p:custDataLst>
                <p:tags r:id="rId2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9" name="文本框 78"/>
            <p:cNvSpPr txBox="1"/>
            <p:nvPr>
              <p:custDataLst>
                <p:tags r:id="rId24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1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5" name="直接箭头连接符 84"/>
          <p:cNvCxnSpPr>
            <a:endCxn id="30" idx="1"/>
          </p:cNvCxnSpPr>
          <p:nvPr/>
        </p:nvCxnSpPr>
        <p:spPr>
          <a:xfrm>
            <a:off x="4505618" y="3002530"/>
            <a:ext cx="375285" cy="26035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组合 97"/>
          <p:cNvGrpSpPr/>
          <p:nvPr/>
        </p:nvGrpSpPr>
        <p:grpSpPr>
          <a:xfrm>
            <a:off x="5906604" y="2736920"/>
            <a:ext cx="634949" cy="601713"/>
            <a:chOff x="7393915" y="3576573"/>
            <a:chExt cx="622173" cy="648909"/>
          </a:xfrm>
        </p:grpSpPr>
        <p:sp>
          <p:nvSpPr>
            <p:cNvPr id="99" name="椭圆 98"/>
            <p:cNvSpPr/>
            <p:nvPr>
              <p:custDataLst>
                <p:tags r:id="rId2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00" name="文本框 99"/>
            <p:cNvSpPr txBox="1"/>
            <p:nvPr>
              <p:custDataLst>
                <p:tags r:id="rId26"/>
              </p:custDataLst>
            </p:nvPr>
          </p:nvSpPr>
          <p:spPr>
            <a:xfrm>
              <a:off x="74771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8452954" y="4669225"/>
            <a:ext cx="634949" cy="601713"/>
            <a:chOff x="7393915" y="3576573"/>
            <a:chExt cx="622173" cy="648909"/>
          </a:xfrm>
        </p:grpSpPr>
        <p:sp>
          <p:nvSpPr>
            <p:cNvPr id="110" name="椭圆 109"/>
            <p:cNvSpPr/>
            <p:nvPr>
              <p:custDataLst>
                <p:tags r:id="rId2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11" name="文本框 110"/>
            <p:cNvSpPr txBox="1"/>
            <p:nvPr>
              <p:custDataLst>
                <p:tags r:id="rId28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244725" y="1823085"/>
            <a:ext cx="177990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>
                <a:solidFill>
                  <a:schemeClr val="bg1"/>
                </a:solidFill>
              </a:rPr>
              <a:t>（</a:t>
            </a:r>
            <a:r>
              <a:rPr lang="en-US" altLang="zh-CN">
                <a:solidFill>
                  <a:schemeClr val="bg1"/>
                </a:solidFill>
              </a:rPr>
              <a:t>zxid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en-US" altLang="zh-CN">
                <a:solidFill>
                  <a:schemeClr val="bg1"/>
                </a:solidFill>
              </a:rPr>
              <a:t>myid</a:t>
            </a:r>
            <a:r>
              <a:rPr lang="zh-CN">
                <a:solidFill>
                  <a:schemeClr val="bg1"/>
                </a:solidFill>
              </a:rPr>
              <a:t>）</a:t>
            </a:r>
            <a:endParaRPr lang="zh-CN">
              <a:solidFill>
                <a:schemeClr val="bg1"/>
              </a:solidFill>
            </a:endParaRPr>
          </a:p>
        </p:txBody>
      </p:sp>
      <p:cxnSp>
        <p:nvCxnSpPr>
          <p:cNvPr id="29" name="直接箭头连接符 28"/>
          <p:cNvCxnSpPr>
            <a:stCxn id="20" idx="3"/>
            <a:endCxn id="11" idx="2"/>
          </p:cNvCxnSpPr>
          <p:nvPr/>
        </p:nvCxnSpPr>
        <p:spPr>
          <a:xfrm flipV="1">
            <a:off x="2760003" y="3015865"/>
            <a:ext cx="1110615" cy="6350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十字箭头 29"/>
          <p:cNvSpPr/>
          <p:nvPr/>
        </p:nvSpPr>
        <p:spPr>
          <a:xfrm>
            <a:off x="4880610" y="2645410"/>
            <a:ext cx="717550" cy="765810"/>
          </a:xfrm>
          <a:prstGeom prst="quadArrow">
            <a:avLst/>
          </a:prstGeom>
          <a:gradFill>
            <a:gsLst>
              <a:gs pos="50000">
                <a:schemeClr val="accent4"/>
              </a:gs>
              <a:gs pos="0">
                <a:schemeClr val="accent4">
                  <a:lumMod val="25000"/>
                  <a:lumOff val="75000"/>
                </a:schemeClr>
              </a:gs>
              <a:gs pos="100000">
                <a:schemeClr val="accent4">
                  <a:lumMod val="85000"/>
                </a:schemeClr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FF00"/>
              </a:solidFill>
            </a:endParaRPr>
          </a:p>
        </p:txBody>
      </p:sp>
      <p:cxnSp>
        <p:nvCxnSpPr>
          <p:cNvPr id="31" name="直接箭头连接符 30"/>
          <p:cNvCxnSpPr>
            <a:stCxn id="14" idx="6"/>
            <a:endCxn id="30" idx="2"/>
          </p:cNvCxnSpPr>
          <p:nvPr/>
        </p:nvCxnSpPr>
        <p:spPr>
          <a:xfrm flipV="1">
            <a:off x="4505618" y="3411470"/>
            <a:ext cx="734060" cy="36703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4880610" y="1743710"/>
            <a:ext cx="177990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交换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选票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信息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61" name="直接箭头连接符 60"/>
          <p:cNvCxnSpPr>
            <a:stCxn id="30" idx="3"/>
            <a:endCxn id="99" idx="2"/>
          </p:cNvCxnSpPr>
          <p:nvPr/>
        </p:nvCxnSpPr>
        <p:spPr>
          <a:xfrm>
            <a:off x="5598453" y="3028565"/>
            <a:ext cx="308610" cy="9525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5923749" y="3604330"/>
            <a:ext cx="634949" cy="601713"/>
            <a:chOff x="7393915" y="3576573"/>
            <a:chExt cx="622173" cy="648909"/>
          </a:xfrm>
        </p:grpSpPr>
        <p:sp>
          <p:nvSpPr>
            <p:cNvPr id="66" name="椭圆 65"/>
            <p:cNvSpPr/>
            <p:nvPr>
              <p:custDataLst>
                <p:tags r:id="rId2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0" name="文本框 79"/>
            <p:cNvSpPr txBox="1"/>
            <p:nvPr>
              <p:custDataLst>
                <p:tags r:id="rId30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0.3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1" name="直接箭头连接符 80"/>
          <p:cNvCxnSpPr>
            <a:stCxn id="30" idx="2"/>
            <a:endCxn id="66" idx="2"/>
          </p:cNvCxnSpPr>
          <p:nvPr/>
        </p:nvCxnSpPr>
        <p:spPr>
          <a:xfrm>
            <a:off x="5239678" y="3411470"/>
            <a:ext cx="684530" cy="49403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bject 4"/>
          <p:cNvSpPr/>
          <p:nvPr>
            <p:custDataLst>
              <p:tags r:id="rId31"/>
            </p:custDataLst>
          </p:nvPr>
        </p:nvSpPr>
        <p:spPr>
          <a:xfrm>
            <a:off x="7620" y="196850"/>
            <a:ext cx="3936365" cy="427990"/>
          </a:xfrm>
          <a:prstGeom prst="rect">
            <a:avLst/>
          </a:prstGeom>
          <a:blipFill rotWithShape="1">
            <a:blip r:embed="rId3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谈谈你对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选举的理解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27" name="图片 126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7506970" y="1105535"/>
            <a:ext cx="790575" cy="638175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34"/>
            </p:custDataLst>
          </p:nvPr>
        </p:nvSpPr>
        <p:spPr>
          <a:xfrm>
            <a:off x="7535545" y="624840"/>
            <a:ext cx="373951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Looking </a:t>
            </a:r>
            <a:r>
              <a:rPr lang="zh-CN" altLang="en-US">
                <a:solidFill>
                  <a:schemeClr val="bg1"/>
                </a:solidFill>
              </a:rPr>
              <a:t>可更改选票信息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5"/>
            </p:custDataLst>
          </p:nvPr>
        </p:nvSpPr>
        <p:spPr>
          <a:xfrm>
            <a:off x="7457440" y="2456815"/>
            <a:ext cx="5097780" cy="342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Leader  </a:t>
            </a:r>
            <a:r>
              <a:rPr lang="zh-CN" altLang="en-US">
                <a:solidFill>
                  <a:schemeClr val="bg1"/>
                </a:solidFill>
              </a:rPr>
              <a:t>主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36"/>
            </p:custDataLst>
          </p:nvPr>
        </p:nvSpPr>
        <p:spPr>
          <a:xfrm>
            <a:off x="7588250" y="4281170"/>
            <a:ext cx="373951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Follower  </a:t>
            </a:r>
            <a:r>
              <a:rPr lang="zh-CN" altLang="en-US">
                <a:solidFill>
                  <a:schemeClr val="bg1"/>
                </a:solidFill>
              </a:rPr>
              <a:t>从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8" grpId="0"/>
      <p:bldP spid="30" grpId="0" bldLvl="0" animBg="1"/>
      <p:bldP spid="58" grpId="1"/>
      <p:bldP spid="30" grpId="1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8294839" y="1145610"/>
            <a:ext cx="634949" cy="601713"/>
            <a:chOff x="7393915" y="3576573"/>
            <a:chExt cx="622173" cy="648909"/>
          </a:xfrm>
        </p:grpSpPr>
        <p:sp>
          <p:nvSpPr>
            <p:cNvPr id="53" name="椭圆 52"/>
            <p:cNvSpPr/>
            <p:nvPr>
              <p:custDataLst>
                <p:tags r:id="rId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54" name="文本框 53"/>
            <p:cNvSpPr txBox="1"/>
            <p:nvPr>
              <p:custDataLst>
                <p:tags r:id="rId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176" name="圆角矩形 35"/>
          <p:cNvSpPr/>
          <p:nvPr>
            <p:custDataLst>
              <p:tags r:id="rId3"/>
            </p:custDataLst>
          </p:nvPr>
        </p:nvSpPr>
        <p:spPr>
          <a:xfrm>
            <a:off x="1224915" y="1992630"/>
            <a:ext cx="1867535" cy="377444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63" name="矩形 162"/>
          <p:cNvSpPr/>
          <p:nvPr>
            <p:custDataLst>
              <p:tags r:id="rId4"/>
            </p:custDataLst>
          </p:nvPr>
        </p:nvSpPr>
        <p:spPr>
          <a:xfrm>
            <a:off x="1469267" y="2153175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64" name="矩形 163"/>
          <p:cNvSpPr/>
          <p:nvPr>
            <p:custDataLst>
              <p:tags r:id="rId5"/>
            </p:custDataLst>
          </p:nvPr>
        </p:nvSpPr>
        <p:spPr>
          <a:xfrm>
            <a:off x="1528656" y="2193905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1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9" name="矩形 18"/>
          <p:cNvSpPr/>
          <p:nvPr>
            <p:custDataLst>
              <p:tags r:id="rId6"/>
            </p:custDataLst>
          </p:nvPr>
        </p:nvSpPr>
        <p:spPr>
          <a:xfrm>
            <a:off x="1461647" y="286463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7"/>
            </p:custDataLst>
          </p:nvPr>
        </p:nvSpPr>
        <p:spPr>
          <a:xfrm>
            <a:off x="1521036" y="290536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2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2" name="矩形 21"/>
          <p:cNvSpPr/>
          <p:nvPr>
            <p:custDataLst>
              <p:tags r:id="rId8"/>
            </p:custDataLst>
          </p:nvPr>
        </p:nvSpPr>
        <p:spPr>
          <a:xfrm>
            <a:off x="1461647" y="3549804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9"/>
            </p:custDataLst>
          </p:nvPr>
        </p:nvSpPr>
        <p:spPr>
          <a:xfrm>
            <a:off x="1521036" y="3590534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3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3415" y="1002030"/>
            <a:ext cx="3122930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初始启动五台服务器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zxid</a:t>
            </a:r>
            <a:r>
              <a:rPr lang="zh-CN" altLang="en-US">
                <a:solidFill>
                  <a:schemeClr val="bg1"/>
                </a:solidFill>
              </a:rPr>
              <a:t>都是</a:t>
            </a:r>
            <a:r>
              <a:rPr lang="en-US" altLang="zh-CN">
                <a:solidFill>
                  <a:schemeClr val="bg1"/>
                </a:solidFill>
              </a:rPr>
              <a:t>0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en-US" altLang="zh-CN">
                <a:solidFill>
                  <a:schemeClr val="bg1"/>
                </a:solidFill>
              </a:rPr>
              <a:t>myid</a:t>
            </a:r>
            <a:r>
              <a:rPr lang="zh-CN" altLang="en-US">
                <a:solidFill>
                  <a:schemeClr val="bg1"/>
                </a:solidFill>
              </a:rPr>
              <a:t>分别</a:t>
            </a:r>
            <a:r>
              <a:rPr lang="en-US" altLang="zh-CN">
                <a:solidFill>
                  <a:schemeClr val="bg1"/>
                </a:solidFill>
              </a:rPr>
              <a:t>12345</a:t>
            </a:r>
            <a:endParaRPr lang="en-US" altLang="zh-CN">
              <a:solidFill>
                <a:schemeClr val="bg1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3870159" y="1893005"/>
            <a:ext cx="634949" cy="601713"/>
            <a:chOff x="7393915" y="3576573"/>
            <a:chExt cx="622173" cy="648909"/>
          </a:xfrm>
        </p:grpSpPr>
        <p:sp>
          <p:nvSpPr>
            <p:cNvPr id="93" name="椭圆 92"/>
            <p:cNvSpPr/>
            <p:nvPr>
              <p:custDataLst>
                <p:tags r:id="rId10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4" name="文本框 93"/>
            <p:cNvSpPr txBox="1"/>
            <p:nvPr>
              <p:custDataLst>
                <p:tags r:id="rId11"/>
              </p:custDataLst>
            </p:nvPr>
          </p:nvSpPr>
          <p:spPr>
            <a:xfrm>
              <a:off x="7460361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0,1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6" name="圆角矩形 35"/>
          <p:cNvSpPr/>
          <p:nvPr>
            <p:custDataLst>
              <p:tags r:id="rId12"/>
            </p:custDataLst>
          </p:nvPr>
        </p:nvSpPr>
        <p:spPr>
          <a:xfrm>
            <a:off x="7385685" y="105092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8" name="圆角矩形 35"/>
          <p:cNvSpPr/>
          <p:nvPr>
            <p:custDataLst>
              <p:tags r:id="rId13"/>
            </p:custDataLst>
          </p:nvPr>
        </p:nvSpPr>
        <p:spPr>
          <a:xfrm>
            <a:off x="7385685" y="276415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" name="圆角矩形 35"/>
          <p:cNvSpPr/>
          <p:nvPr>
            <p:custDataLst>
              <p:tags r:id="rId14"/>
            </p:custDataLst>
          </p:nvPr>
        </p:nvSpPr>
        <p:spPr>
          <a:xfrm>
            <a:off x="7512685" y="459803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870159" y="2714695"/>
            <a:ext cx="634949" cy="601713"/>
            <a:chOff x="7393915" y="3576573"/>
            <a:chExt cx="622173" cy="648909"/>
          </a:xfrm>
        </p:grpSpPr>
        <p:sp>
          <p:nvSpPr>
            <p:cNvPr id="11" name="椭圆 10"/>
            <p:cNvSpPr/>
            <p:nvPr>
              <p:custDataLst>
                <p:tags r:id="rId1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" name="文本框 11"/>
            <p:cNvSpPr txBox="1"/>
            <p:nvPr>
              <p:custDataLst>
                <p:tags r:id="rId16"/>
              </p:custDataLst>
            </p:nvPr>
          </p:nvSpPr>
          <p:spPr>
            <a:xfrm>
              <a:off x="7460359" y="3747228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870159" y="3477330"/>
            <a:ext cx="634949" cy="601713"/>
            <a:chOff x="7393915" y="3576573"/>
            <a:chExt cx="622173" cy="648909"/>
          </a:xfrm>
        </p:grpSpPr>
        <p:sp>
          <p:nvSpPr>
            <p:cNvPr id="14" name="椭圆 13"/>
            <p:cNvSpPr/>
            <p:nvPr>
              <p:custDataLst>
                <p:tags r:id="rId1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5" name="文本框 14"/>
            <p:cNvSpPr txBox="1"/>
            <p:nvPr>
              <p:custDataLst>
                <p:tags r:id="rId18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0.3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110439" y="1899990"/>
            <a:ext cx="634949" cy="601713"/>
            <a:chOff x="7393915" y="3576573"/>
            <a:chExt cx="622173" cy="648909"/>
          </a:xfrm>
        </p:grpSpPr>
        <p:sp>
          <p:nvSpPr>
            <p:cNvPr id="27" name="椭圆 26"/>
            <p:cNvSpPr/>
            <p:nvPr>
              <p:custDataLst>
                <p:tags r:id="rId1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28" name="文本框 27"/>
            <p:cNvSpPr txBox="1"/>
            <p:nvPr>
              <p:custDataLst>
                <p:tags r:id="rId20"/>
              </p:custDataLst>
            </p:nvPr>
          </p:nvSpPr>
          <p:spPr>
            <a:xfrm>
              <a:off x="7480893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2" name="直接箭头连接符 51"/>
          <p:cNvCxnSpPr>
            <a:stCxn id="163" idx="3"/>
            <a:endCxn id="93" idx="2"/>
          </p:cNvCxnSpPr>
          <p:nvPr/>
        </p:nvCxnSpPr>
        <p:spPr>
          <a:xfrm flipV="1">
            <a:off x="2836838" y="2194175"/>
            <a:ext cx="1033780" cy="1663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7520139" y="1141800"/>
            <a:ext cx="634949" cy="601713"/>
            <a:chOff x="7393915" y="3576573"/>
            <a:chExt cx="622173" cy="648909"/>
          </a:xfrm>
        </p:grpSpPr>
        <p:sp>
          <p:nvSpPr>
            <p:cNvPr id="37" name="椭圆 36"/>
            <p:cNvSpPr/>
            <p:nvPr>
              <p:custDataLst>
                <p:tags r:id="rId2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8" name="文本框 37"/>
            <p:cNvSpPr txBox="1"/>
            <p:nvPr>
              <p:custDataLst>
                <p:tags r:id="rId2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1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9" name="直接箭头连接符 58"/>
          <p:cNvCxnSpPr>
            <a:stCxn id="23" idx="3"/>
            <a:endCxn id="14" idx="2"/>
          </p:cNvCxnSpPr>
          <p:nvPr/>
        </p:nvCxnSpPr>
        <p:spPr>
          <a:xfrm>
            <a:off x="2760003" y="3764530"/>
            <a:ext cx="1110615" cy="139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93" idx="6"/>
            <a:endCxn id="30" idx="0"/>
          </p:cNvCxnSpPr>
          <p:nvPr/>
        </p:nvCxnSpPr>
        <p:spPr>
          <a:xfrm>
            <a:off x="4505618" y="2194175"/>
            <a:ext cx="734060" cy="114490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30" idx="0"/>
            <a:endCxn id="27" idx="2"/>
          </p:cNvCxnSpPr>
          <p:nvPr/>
        </p:nvCxnSpPr>
        <p:spPr>
          <a:xfrm flipV="1">
            <a:off x="5239219" y="2201160"/>
            <a:ext cx="871220" cy="113792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/>
        </p:nvGrpSpPr>
        <p:grpSpPr>
          <a:xfrm>
            <a:off x="7662379" y="2856300"/>
            <a:ext cx="634949" cy="601713"/>
            <a:chOff x="7393915" y="3576573"/>
            <a:chExt cx="622173" cy="648909"/>
          </a:xfrm>
        </p:grpSpPr>
        <p:sp>
          <p:nvSpPr>
            <p:cNvPr id="68" name="椭圆 67"/>
            <p:cNvSpPr/>
            <p:nvPr>
              <p:custDataLst>
                <p:tags r:id="rId2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69" name="文本框 68"/>
            <p:cNvSpPr txBox="1"/>
            <p:nvPr>
              <p:custDataLst>
                <p:tags r:id="rId24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682699" y="4669225"/>
            <a:ext cx="634949" cy="601713"/>
            <a:chOff x="7393915" y="3576573"/>
            <a:chExt cx="622173" cy="648909"/>
          </a:xfrm>
        </p:grpSpPr>
        <p:sp>
          <p:nvSpPr>
            <p:cNvPr id="78" name="椭圆 77"/>
            <p:cNvSpPr/>
            <p:nvPr>
              <p:custDataLst>
                <p:tags r:id="rId2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9" name="文本框 78"/>
            <p:cNvSpPr txBox="1"/>
            <p:nvPr>
              <p:custDataLst>
                <p:tags r:id="rId26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1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5" name="直接箭头连接符 84"/>
          <p:cNvCxnSpPr>
            <a:stCxn id="11" idx="6"/>
          </p:cNvCxnSpPr>
          <p:nvPr/>
        </p:nvCxnSpPr>
        <p:spPr>
          <a:xfrm>
            <a:off x="4505618" y="3015865"/>
            <a:ext cx="539115" cy="497840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组合 97"/>
          <p:cNvGrpSpPr/>
          <p:nvPr/>
        </p:nvGrpSpPr>
        <p:grpSpPr>
          <a:xfrm>
            <a:off x="6114249" y="2743905"/>
            <a:ext cx="634949" cy="601713"/>
            <a:chOff x="7393915" y="3576573"/>
            <a:chExt cx="622173" cy="648909"/>
          </a:xfrm>
        </p:grpSpPr>
        <p:sp>
          <p:nvSpPr>
            <p:cNvPr id="99" name="椭圆 98"/>
            <p:cNvSpPr/>
            <p:nvPr>
              <p:custDataLst>
                <p:tags r:id="rId2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00" name="文本框 99"/>
            <p:cNvSpPr txBox="1"/>
            <p:nvPr>
              <p:custDataLst>
                <p:tags r:id="rId28"/>
              </p:custDataLst>
            </p:nvPr>
          </p:nvSpPr>
          <p:spPr>
            <a:xfrm>
              <a:off x="74771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8452954" y="4669225"/>
            <a:ext cx="634949" cy="601713"/>
            <a:chOff x="7393915" y="3576573"/>
            <a:chExt cx="622173" cy="648909"/>
          </a:xfrm>
        </p:grpSpPr>
        <p:sp>
          <p:nvSpPr>
            <p:cNvPr id="110" name="椭圆 109"/>
            <p:cNvSpPr/>
            <p:nvPr>
              <p:custDataLst>
                <p:tags r:id="rId2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11" name="文本框 110"/>
            <p:cNvSpPr txBox="1"/>
            <p:nvPr>
              <p:custDataLst>
                <p:tags r:id="rId30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244725" y="1823085"/>
            <a:ext cx="177990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>
                <a:solidFill>
                  <a:schemeClr val="bg1"/>
                </a:solidFill>
              </a:rPr>
              <a:t>（</a:t>
            </a:r>
            <a:r>
              <a:rPr lang="en-US" altLang="zh-CN">
                <a:solidFill>
                  <a:schemeClr val="bg1"/>
                </a:solidFill>
              </a:rPr>
              <a:t>zxid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en-US" altLang="zh-CN">
                <a:solidFill>
                  <a:schemeClr val="bg1"/>
                </a:solidFill>
              </a:rPr>
              <a:t>myid</a:t>
            </a:r>
            <a:r>
              <a:rPr lang="zh-CN">
                <a:solidFill>
                  <a:schemeClr val="bg1"/>
                </a:solidFill>
              </a:rPr>
              <a:t>）</a:t>
            </a:r>
            <a:endParaRPr lang="zh-CN">
              <a:solidFill>
                <a:schemeClr val="bg1"/>
              </a:solidFill>
            </a:endParaRPr>
          </a:p>
        </p:txBody>
      </p:sp>
      <p:cxnSp>
        <p:nvCxnSpPr>
          <p:cNvPr id="29" name="直接箭头连接符 28"/>
          <p:cNvCxnSpPr>
            <a:stCxn id="20" idx="3"/>
            <a:endCxn id="11" idx="2"/>
          </p:cNvCxnSpPr>
          <p:nvPr/>
        </p:nvCxnSpPr>
        <p:spPr>
          <a:xfrm flipV="1">
            <a:off x="2760003" y="3015865"/>
            <a:ext cx="1110615" cy="6350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十字箭头 29"/>
          <p:cNvSpPr/>
          <p:nvPr/>
        </p:nvSpPr>
        <p:spPr>
          <a:xfrm>
            <a:off x="4880610" y="3338830"/>
            <a:ext cx="717550" cy="765810"/>
          </a:xfrm>
          <a:prstGeom prst="quadArrow">
            <a:avLst/>
          </a:prstGeom>
          <a:gradFill>
            <a:gsLst>
              <a:gs pos="50000">
                <a:schemeClr val="accent4"/>
              </a:gs>
              <a:gs pos="0">
                <a:schemeClr val="accent4">
                  <a:lumMod val="25000"/>
                  <a:lumOff val="75000"/>
                </a:schemeClr>
              </a:gs>
              <a:gs pos="100000">
                <a:schemeClr val="accent4">
                  <a:lumMod val="85000"/>
                </a:schemeClr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FF00"/>
              </a:solidFill>
            </a:endParaRPr>
          </a:p>
        </p:txBody>
      </p:sp>
      <p:cxnSp>
        <p:nvCxnSpPr>
          <p:cNvPr id="31" name="直接箭头连接符 30"/>
          <p:cNvCxnSpPr>
            <a:stCxn id="14" idx="6"/>
            <a:endCxn id="30" idx="1"/>
          </p:cNvCxnSpPr>
          <p:nvPr/>
        </p:nvCxnSpPr>
        <p:spPr>
          <a:xfrm flipV="1">
            <a:off x="4505618" y="3721985"/>
            <a:ext cx="375285" cy="5651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4677410" y="1662430"/>
            <a:ext cx="718820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交换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选票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信息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61" name="直接箭头连接符 60"/>
          <p:cNvCxnSpPr>
            <a:endCxn id="99" idx="2"/>
          </p:cNvCxnSpPr>
          <p:nvPr/>
        </p:nvCxnSpPr>
        <p:spPr>
          <a:xfrm flipV="1">
            <a:off x="5475263" y="3045075"/>
            <a:ext cx="639445" cy="491490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6131394" y="3611315"/>
            <a:ext cx="634949" cy="601713"/>
            <a:chOff x="7393915" y="3576573"/>
            <a:chExt cx="622173" cy="648909"/>
          </a:xfrm>
        </p:grpSpPr>
        <p:sp>
          <p:nvSpPr>
            <p:cNvPr id="66" name="椭圆 65"/>
            <p:cNvSpPr/>
            <p:nvPr>
              <p:custDataLst>
                <p:tags r:id="rId3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0" name="文本框 79"/>
            <p:cNvSpPr txBox="1"/>
            <p:nvPr>
              <p:custDataLst>
                <p:tags r:id="rId32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0.3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1" name="直接箭头连接符 80"/>
          <p:cNvCxnSpPr>
            <a:stCxn id="30" idx="3"/>
            <a:endCxn id="66" idx="2"/>
          </p:cNvCxnSpPr>
          <p:nvPr/>
        </p:nvCxnSpPr>
        <p:spPr>
          <a:xfrm>
            <a:off x="5598453" y="3721985"/>
            <a:ext cx="533400" cy="19050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bject 4"/>
          <p:cNvSpPr/>
          <p:nvPr>
            <p:custDataLst>
              <p:tags r:id="rId33"/>
            </p:custDataLst>
          </p:nvPr>
        </p:nvSpPr>
        <p:spPr>
          <a:xfrm>
            <a:off x="7620" y="196850"/>
            <a:ext cx="3936365" cy="427990"/>
          </a:xfrm>
          <a:prstGeom prst="rect">
            <a:avLst/>
          </a:prstGeom>
          <a:blipFill rotWithShape="1">
            <a:blip r:embed="rId34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谈谈你对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选举的理解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27" name="图片 126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7506970" y="1105535"/>
            <a:ext cx="1497330" cy="638175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36"/>
            </p:custDataLst>
          </p:nvPr>
        </p:nvSpPr>
        <p:spPr>
          <a:xfrm>
            <a:off x="7535545" y="624840"/>
            <a:ext cx="373951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Looking </a:t>
            </a:r>
            <a:r>
              <a:rPr lang="zh-CN" altLang="en-US">
                <a:solidFill>
                  <a:schemeClr val="bg1"/>
                </a:solidFill>
              </a:rPr>
              <a:t>可更改选票信息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7"/>
            </p:custDataLst>
          </p:nvPr>
        </p:nvSpPr>
        <p:spPr>
          <a:xfrm>
            <a:off x="7457440" y="2456815"/>
            <a:ext cx="5097780" cy="342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Leader  </a:t>
            </a:r>
            <a:r>
              <a:rPr lang="zh-CN" altLang="en-US">
                <a:solidFill>
                  <a:schemeClr val="bg1"/>
                </a:solidFill>
              </a:rPr>
              <a:t>主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38"/>
            </p:custDataLst>
          </p:nvPr>
        </p:nvSpPr>
        <p:spPr>
          <a:xfrm>
            <a:off x="7588250" y="4281170"/>
            <a:ext cx="373951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Follower  </a:t>
            </a:r>
            <a:r>
              <a:rPr lang="zh-CN" altLang="en-US">
                <a:solidFill>
                  <a:schemeClr val="bg1"/>
                </a:solidFill>
              </a:rPr>
              <a:t>从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39"/>
            </p:custDataLst>
          </p:nvPr>
        </p:nvSpPr>
        <p:spPr>
          <a:xfrm>
            <a:off x="1469267" y="4281324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40"/>
            </p:custDataLst>
          </p:nvPr>
        </p:nvSpPr>
        <p:spPr>
          <a:xfrm>
            <a:off x="1528656" y="4322054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4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8" name="矩形 17"/>
          <p:cNvSpPr/>
          <p:nvPr>
            <p:custDataLst>
              <p:tags r:id="rId41"/>
            </p:custDataLst>
          </p:nvPr>
        </p:nvSpPr>
        <p:spPr>
          <a:xfrm>
            <a:off x="1469267" y="496648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4" name="矩形 23"/>
          <p:cNvSpPr/>
          <p:nvPr>
            <p:custDataLst>
              <p:tags r:id="rId42"/>
            </p:custDataLst>
          </p:nvPr>
        </p:nvSpPr>
        <p:spPr>
          <a:xfrm>
            <a:off x="1528656" y="500721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5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3877779" y="4894015"/>
            <a:ext cx="634949" cy="601713"/>
            <a:chOff x="7393915" y="3576573"/>
            <a:chExt cx="622173" cy="648909"/>
          </a:xfrm>
        </p:grpSpPr>
        <p:sp>
          <p:nvSpPr>
            <p:cNvPr id="26" name="椭圆 25"/>
            <p:cNvSpPr/>
            <p:nvPr>
              <p:custDataLst>
                <p:tags r:id="rId4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2" name="文本框 31"/>
            <p:cNvSpPr txBox="1"/>
            <p:nvPr>
              <p:custDataLst>
                <p:tags r:id="rId44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0,5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33" name="直接箭头连接符 32"/>
          <p:cNvCxnSpPr>
            <a:stCxn id="24" idx="3"/>
          </p:cNvCxnSpPr>
          <p:nvPr/>
        </p:nvCxnSpPr>
        <p:spPr>
          <a:xfrm>
            <a:off x="2767623" y="5181215"/>
            <a:ext cx="1110615" cy="139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17" idx="3"/>
            <a:endCxn id="40" idx="2"/>
          </p:cNvCxnSpPr>
          <p:nvPr/>
        </p:nvCxnSpPr>
        <p:spPr>
          <a:xfrm>
            <a:off x="2767623" y="4496050"/>
            <a:ext cx="1102995" cy="4000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endCxn id="30" idx="2"/>
          </p:cNvCxnSpPr>
          <p:nvPr/>
        </p:nvCxnSpPr>
        <p:spPr>
          <a:xfrm flipV="1">
            <a:off x="4513238" y="4104890"/>
            <a:ext cx="726440" cy="109029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/>
          <p:cNvGrpSpPr/>
          <p:nvPr/>
        </p:nvGrpSpPr>
        <p:grpSpPr>
          <a:xfrm>
            <a:off x="3870159" y="4234885"/>
            <a:ext cx="634949" cy="601713"/>
            <a:chOff x="7393915" y="3576573"/>
            <a:chExt cx="622173" cy="648909"/>
          </a:xfrm>
        </p:grpSpPr>
        <p:sp>
          <p:nvSpPr>
            <p:cNvPr id="40" name="椭圆 39"/>
            <p:cNvSpPr/>
            <p:nvPr>
              <p:custDataLst>
                <p:tags r:id="rId4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1" name="文本框 40"/>
            <p:cNvSpPr txBox="1"/>
            <p:nvPr>
              <p:custDataLst>
                <p:tags r:id="rId46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42" name="直接箭头连接符 41"/>
          <p:cNvCxnSpPr>
            <a:stCxn id="40" idx="6"/>
          </p:cNvCxnSpPr>
          <p:nvPr/>
        </p:nvCxnSpPr>
        <p:spPr>
          <a:xfrm flipV="1">
            <a:off x="4505618" y="3897880"/>
            <a:ext cx="523875" cy="63817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6123139" y="4991170"/>
            <a:ext cx="634949" cy="601713"/>
            <a:chOff x="7393915" y="3576573"/>
            <a:chExt cx="622173" cy="648909"/>
          </a:xfrm>
        </p:grpSpPr>
        <p:sp>
          <p:nvSpPr>
            <p:cNvPr id="44" name="椭圆 43"/>
            <p:cNvSpPr/>
            <p:nvPr>
              <p:custDataLst>
                <p:tags r:id="rId4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5" name="文本框 44"/>
            <p:cNvSpPr txBox="1"/>
            <p:nvPr>
              <p:custDataLst>
                <p:tags r:id="rId48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0,5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115519" y="4332040"/>
            <a:ext cx="634949" cy="601713"/>
            <a:chOff x="7393915" y="3576573"/>
            <a:chExt cx="622173" cy="648909"/>
          </a:xfrm>
        </p:grpSpPr>
        <p:sp>
          <p:nvSpPr>
            <p:cNvPr id="47" name="椭圆 46"/>
            <p:cNvSpPr/>
            <p:nvPr>
              <p:custDataLst>
                <p:tags r:id="rId4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8" name="文本框 47"/>
            <p:cNvSpPr txBox="1"/>
            <p:nvPr>
              <p:custDataLst>
                <p:tags r:id="rId50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49" name="直接箭头连接符 48"/>
          <p:cNvCxnSpPr>
            <a:endCxn id="44" idx="2"/>
          </p:cNvCxnSpPr>
          <p:nvPr/>
        </p:nvCxnSpPr>
        <p:spPr>
          <a:xfrm>
            <a:off x="5244758" y="4113145"/>
            <a:ext cx="878840" cy="117919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endCxn id="48" idx="1"/>
          </p:cNvCxnSpPr>
          <p:nvPr/>
        </p:nvCxnSpPr>
        <p:spPr>
          <a:xfrm>
            <a:off x="5480978" y="3921375"/>
            <a:ext cx="702945" cy="702945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9377514" y="4687640"/>
            <a:ext cx="634949" cy="601713"/>
            <a:chOff x="7393915" y="3576573"/>
            <a:chExt cx="622173" cy="648909"/>
          </a:xfrm>
        </p:grpSpPr>
        <p:sp>
          <p:nvSpPr>
            <p:cNvPr id="82" name="椭圆 81"/>
            <p:cNvSpPr/>
            <p:nvPr>
              <p:custDataLst>
                <p:tags r:id="rId5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3" name="文本框 82"/>
            <p:cNvSpPr txBox="1"/>
            <p:nvPr>
              <p:custDataLst>
                <p:tags r:id="rId5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0340174" y="4687640"/>
            <a:ext cx="634949" cy="601713"/>
            <a:chOff x="7393915" y="3576573"/>
            <a:chExt cx="622173" cy="648909"/>
          </a:xfrm>
        </p:grpSpPr>
        <p:sp>
          <p:nvSpPr>
            <p:cNvPr id="86" name="椭圆 85"/>
            <p:cNvSpPr/>
            <p:nvPr>
              <p:custDataLst>
                <p:tags r:id="rId5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7" name="文本框 86"/>
            <p:cNvSpPr txBox="1"/>
            <p:nvPr>
              <p:custDataLst>
                <p:tags r:id="rId54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5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114249" y="2770575"/>
            <a:ext cx="634949" cy="601713"/>
            <a:chOff x="7393915" y="3576573"/>
            <a:chExt cx="622173" cy="648909"/>
          </a:xfrm>
        </p:grpSpPr>
        <p:sp>
          <p:nvSpPr>
            <p:cNvPr id="71" name="椭圆 70"/>
            <p:cNvSpPr/>
            <p:nvPr>
              <p:custDataLst>
                <p:tags r:id="rId5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2" name="文本框 71"/>
            <p:cNvSpPr txBox="1"/>
            <p:nvPr>
              <p:custDataLst>
                <p:tags r:id="rId56"/>
              </p:custDataLst>
            </p:nvPr>
          </p:nvSpPr>
          <p:spPr>
            <a:xfrm>
              <a:off x="74771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0,3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110439" y="1899990"/>
            <a:ext cx="634949" cy="601713"/>
            <a:chOff x="7393915" y="3576573"/>
            <a:chExt cx="622173" cy="648909"/>
          </a:xfrm>
        </p:grpSpPr>
        <p:sp>
          <p:nvSpPr>
            <p:cNvPr id="74" name="椭圆 73"/>
            <p:cNvSpPr/>
            <p:nvPr>
              <p:custDataLst>
                <p:tags r:id="rId5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5" name="文本框 74"/>
            <p:cNvSpPr txBox="1"/>
            <p:nvPr>
              <p:custDataLst>
                <p:tags r:id="rId58"/>
              </p:custDataLst>
            </p:nvPr>
          </p:nvSpPr>
          <p:spPr>
            <a:xfrm>
              <a:off x="7480893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0,3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8" grpId="0"/>
      <p:bldP spid="30" grpId="0" bldLvl="0" animBg="1"/>
      <p:bldP spid="58" grpId="1"/>
      <p:bldP spid="30" grpId="1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14655" y="955040"/>
            <a:ext cx="3122930" cy="2950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>
                <a:solidFill>
                  <a:schemeClr val="bg1"/>
                </a:solidFill>
              </a:rPr>
              <a:t>崩溃恢复时选举：</a:t>
            </a:r>
            <a:endParaRPr lang="zh-CN">
              <a:solidFill>
                <a:schemeClr val="bg1"/>
              </a:solidFill>
            </a:endParaRPr>
          </a:p>
          <a:p>
            <a:r>
              <a:rPr lang="zh-CN">
                <a:solidFill>
                  <a:schemeClr val="bg1"/>
                </a:solidFill>
              </a:rPr>
              <a:t>首先选举 epoch 最大的</a:t>
            </a:r>
            <a:endParaRPr lang="zh-CN">
              <a:solidFill>
                <a:schemeClr val="bg1"/>
              </a:solidFill>
            </a:endParaRPr>
          </a:p>
          <a:p>
            <a:r>
              <a:rPr lang="zh-CN">
                <a:solidFill>
                  <a:schemeClr val="bg1"/>
                </a:solidFill>
              </a:rPr>
              <a:t>如果 epoch 相等，则选 zxid 最大的</a:t>
            </a:r>
            <a:endParaRPr lang="zh-CN">
              <a:solidFill>
                <a:schemeClr val="bg1"/>
              </a:solidFill>
            </a:endParaRPr>
          </a:p>
          <a:p>
            <a:r>
              <a:rPr lang="zh-CN">
                <a:solidFill>
                  <a:schemeClr val="bg1"/>
                </a:solidFill>
              </a:rPr>
              <a:t>若 epoch 和 zxid 都相等，则选择 server id 最大的，就是配置 zoo.cfg 中的 myid</a:t>
            </a:r>
            <a:endParaRPr lang="zh-CN">
              <a:solidFill>
                <a:schemeClr val="bg1"/>
              </a:solidFill>
            </a:endParaRPr>
          </a:p>
        </p:txBody>
      </p:sp>
      <p:sp>
        <p:nvSpPr>
          <p:cNvPr id="105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93636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谈谈你对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选举的理解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56" name="图片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7275" y="955040"/>
            <a:ext cx="6257925" cy="5276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腾讯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1486535" y="2780665"/>
            <a:ext cx="1005840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为什么设置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Zookeeper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集群的数目为奇数？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491998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为什么设置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集群的数目为奇数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176" name="圆角矩形 35"/>
          <p:cNvSpPr/>
          <p:nvPr>
            <p:custDataLst>
              <p:tags r:id="rId3"/>
            </p:custDataLst>
          </p:nvPr>
        </p:nvSpPr>
        <p:spPr>
          <a:xfrm>
            <a:off x="565785" y="858520"/>
            <a:ext cx="11113135" cy="580707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96620" y="1438275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选举</a:t>
            </a:r>
            <a:r>
              <a:rPr lang="en-US" alt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Leader</a:t>
            </a:r>
            <a:endParaRPr lang="en-US" altLang="zh-CN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27070" y="1414780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如果是偶数节点跟节点数加1的选举出leader的投票次数一样。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2n和2n+1的选举出leader需要投票机器是一样的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96620" y="2715260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容错性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27070" y="2691765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集群中只要有过半的机器是正常工作的，那么整个集群对外就是可用的</a:t>
            </a:r>
            <a:r>
              <a:rPr 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。</a:t>
            </a:r>
            <a:endParaRPr lang="zh-CN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2n和2n-1的容忍度是一样的，都是n-1，所以为了更加高效，何必增加那一个不必要的zookeeper呢</a:t>
            </a:r>
            <a:endParaRPr lang="zh-CN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96620" y="3954145"/>
            <a:ext cx="1936750" cy="954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决策一致性</a:t>
            </a:r>
            <a:endParaRPr lang="zh-CN" altLang="en-US"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27070" y="3930650"/>
            <a:ext cx="7873365" cy="977900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写数据数</a:t>
            </a: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使用的ZAB协议需要多数节点的支持才能进行数据提交。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sz="160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2n和2n+1的  形成多数派，从而保证了决策的一致性是一样的</a:t>
            </a:r>
            <a:endParaRPr sz="160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4" grpId="0" bldLvl="0" animBg="1"/>
      <p:bldP spid="2" grpId="1" animBg="1"/>
      <p:bldP spid="4" grpId="1" animBg="1"/>
      <p:bldP spid="5" grpId="0" bldLvl="0" animBg="1"/>
      <p:bldP spid="6" grpId="0" bldLvl="0" animBg="1"/>
      <p:bldP spid="5" grpId="1" animBg="1"/>
      <p:bldP spid="6" grpId="1" animBg="1"/>
      <p:bldP spid="3" grpId="0" bldLvl="0" animBg="1"/>
      <p:bldP spid="7" grpId="0" bldLvl="0" animBg="1"/>
      <p:bldP spid="3" grpId="1" animBg="1"/>
      <p:bldP spid="7" grpId="1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8294839" y="1145610"/>
            <a:ext cx="634949" cy="601713"/>
            <a:chOff x="7393915" y="3576573"/>
            <a:chExt cx="622173" cy="648909"/>
          </a:xfrm>
        </p:grpSpPr>
        <p:sp>
          <p:nvSpPr>
            <p:cNvPr id="53" name="椭圆 52"/>
            <p:cNvSpPr/>
            <p:nvPr>
              <p:custDataLst>
                <p:tags r:id="rId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54" name="文本框 53"/>
            <p:cNvSpPr txBox="1"/>
            <p:nvPr>
              <p:custDataLst>
                <p:tags r:id="rId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176" name="圆角矩形 35"/>
          <p:cNvSpPr/>
          <p:nvPr>
            <p:custDataLst>
              <p:tags r:id="rId3"/>
            </p:custDataLst>
          </p:nvPr>
        </p:nvSpPr>
        <p:spPr>
          <a:xfrm>
            <a:off x="1224915" y="1992630"/>
            <a:ext cx="1867535" cy="377444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63" name="矩形 162"/>
          <p:cNvSpPr/>
          <p:nvPr>
            <p:custDataLst>
              <p:tags r:id="rId4"/>
            </p:custDataLst>
          </p:nvPr>
        </p:nvSpPr>
        <p:spPr>
          <a:xfrm>
            <a:off x="1469267" y="2153175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64" name="矩形 163"/>
          <p:cNvSpPr/>
          <p:nvPr>
            <p:custDataLst>
              <p:tags r:id="rId5"/>
            </p:custDataLst>
          </p:nvPr>
        </p:nvSpPr>
        <p:spPr>
          <a:xfrm>
            <a:off x="1528656" y="2193905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1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9" name="矩形 18"/>
          <p:cNvSpPr/>
          <p:nvPr>
            <p:custDataLst>
              <p:tags r:id="rId6"/>
            </p:custDataLst>
          </p:nvPr>
        </p:nvSpPr>
        <p:spPr>
          <a:xfrm>
            <a:off x="1461647" y="286463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7"/>
            </p:custDataLst>
          </p:nvPr>
        </p:nvSpPr>
        <p:spPr>
          <a:xfrm>
            <a:off x="1521036" y="290536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2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2" name="矩形 21"/>
          <p:cNvSpPr/>
          <p:nvPr>
            <p:custDataLst>
              <p:tags r:id="rId8"/>
            </p:custDataLst>
          </p:nvPr>
        </p:nvSpPr>
        <p:spPr>
          <a:xfrm>
            <a:off x="1461647" y="3549804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9"/>
            </p:custDataLst>
          </p:nvPr>
        </p:nvSpPr>
        <p:spPr>
          <a:xfrm>
            <a:off x="1521036" y="3590534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3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3415" y="1002030"/>
            <a:ext cx="3122930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初始启动四台服务器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zxid</a:t>
            </a:r>
            <a:r>
              <a:rPr lang="zh-CN" altLang="en-US">
                <a:solidFill>
                  <a:schemeClr val="bg1"/>
                </a:solidFill>
              </a:rPr>
              <a:t>都是</a:t>
            </a:r>
            <a:r>
              <a:rPr lang="en-US" altLang="zh-CN">
                <a:solidFill>
                  <a:schemeClr val="bg1"/>
                </a:solidFill>
              </a:rPr>
              <a:t>0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en-US" altLang="zh-CN">
                <a:solidFill>
                  <a:schemeClr val="bg1"/>
                </a:solidFill>
              </a:rPr>
              <a:t>myid</a:t>
            </a:r>
            <a:r>
              <a:rPr lang="zh-CN" altLang="en-US">
                <a:solidFill>
                  <a:schemeClr val="bg1"/>
                </a:solidFill>
              </a:rPr>
              <a:t>分别</a:t>
            </a:r>
            <a:r>
              <a:rPr lang="en-US" altLang="zh-CN">
                <a:solidFill>
                  <a:schemeClr val="bg1"/>
                </a:solidFill>
              </a:rPr>
              <a:t>12345</a:t>
            </a:r>
            <a:endParaRPr lang="en-US" altLang="zh-CN">
              <a:solidFill>
                <a:schemeClr val="bg1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3870159" y="1893005"/>
            <a:ext cx="634949" cy="601713"/>
            <a:chOff x="7393915" y="3576573"/>
            <a:chExt cx="622173" cy="648909"/>
          </a:xfrm>
        </p:grpSpPr>
        <p:sp>
          <p:nvSpPr>
            <p:cNvPr id="93" name="椭圆 92"/>
            <p:cNvSpPr/>
            <p:nvPr>
              <p:custDataLst>
                <p:tags r:id="rId10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4" name="文本框 93"/>
            <p:cNvSpPr txBox="1"/>
            <p:nvPr>
              <p:custDataLst>
                <p:tags r:id="rId11"/>
              </p:custDataLst>
            </p:nvPr>
          </p:nvSpPr>
          <p:spPr>
            <a:xfrm>
              <a:off x="7460361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0,1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6" name="圆角矩形 35"/>
          <p:cNvSpPr/>
          <p:nvPr>
            <p:custDataLst>
              <p:tags r:id="rId12"/>
            </p:custDataLst>
          </p:nvPr>
        </p:nvSpPr>
        <p:spPr>
          <a:xfrm>
            <a:off x="7385685" y="105092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8" name="圆角矩形 35"/>
          <p:cNvSpPr/>
          <p:nvPr>
            <p:custDataLst>
              <p:tags r:id="rId13"/>
            </p:custDataLst>
          </p:nvPr>
        </p:nvSpPr>
        <p:spPr>
          <a:xfrm>
            <a:off x="7385685" y="276415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" name="圆角矩形 35"/>
          <p:cNvSpPr/>
          <p:nvPr>
            <p:custDataLst>
              <p:tags r:id="rId14"/>
            </p:custDataLst>
          </p:nvPr>
        </p:nvSpPr>
        <p:spPr>
          <a:xfrm>
            <a:off x="7512685" y="459803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870159" y="2714695"/>
            <a:ext cx="634949" cy="601713"/>
            <a:chOff x="7393915" y="3576573"/>
            <a:chExt cx="622173" cy="648909"/>
          </a:xfrm>
        </p:grpSpPr>
        <p:sp>
          <p:nvSpPr>
            <p:cNvPr id="11" name="椭圆 10"/>
            <p:cNvSpPr/>
            <p:nvPr>
              <p:custDataLst>
                <p:tags r:id="rId1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" name="文本框 11"/>
            <p:cNvSpPr txBox="1"/>
            <p:nvPr>
              <p:custDataLst>
                <p:tags r:id="rId16"/>
              </p:custDataLst>
            </p:nvPr>
          </p:nvSpPr>
          <p:spPr>
            <a:xfrm>
              <a:off x="7460359" y="3747228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870159" y="3477330"/>
            <a:ext cx="634949" cy="601713"/>
            <a:chOff x="7393915" y="3576573"/>
            <a:chExt cx="622173" cy="648909"/>
          </a:xfrm>
        </p:grpSpPr>
        <p:sp>
          <p:nvSpPr>
            <p:cNvPr id="14" name="椭圆 13"/>
            <p:cNvSpPr/>
            <p:nvPr>
              <p:custDataLst>
                <p:tags r:id="rId1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5" name="文本框 14"/>
            <p:cNvSpPr txBox="1"/>
            <p:nvPr>
              <p:custDataLst>
                <p:tags r:id="rId18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0.3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110439" y="1899990"/>
            <a:ext cx="634949" cy="601713"/>
            <a:chOff x="7393915" y="3576573"/>
            <a:chExt cx="622173" cy="648909"/>
          </a:xfrm>
        </p:grpSpPr>
        <p:sp>
          <p:nvSpPr>
            <p:cNvPr id="27" name="椭圆 26"/>
            <p:cNvSpPr/>
            <p:nvPr>
              <p:custDataLst>
                <p:tags r:id="rId1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28" name="文本框 27"/>
            <p:cNvSpPr txBox="1"/>
            <p:nvPr>
              <p:custDataLst>
                <p:tags r:id="rId20"/>
              </p:custDataLst>
            </p:nvPr>
          </p:nvSpPr>
          <p:spPr>
            <a:xfrm>
              <a:off x="7480893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2" name="直接箭头连接符 51"/>
          <p:cNvCxnSpPr>
            <a:stCxn id="163" idx="3"/>
            <a:endCxn id="93" idx="2"/>
          </p:cNvCxnSpPr>
          <p:nvPr/>
        </p:nvCxnSpPr>
        <p:spPr>
          <a:xfrm flipV="1">
            <a:off x="2836838" y="2194175"/>
            <a:ext cx="1033780" cy="1663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7520139" y="1141800"/>
            <a:ext cx="634949" cy="601713"/>
            <a:chOff x="7393915" y="3576573"/>
            <a:chExt cx="622173" cy="648909"/>
          </a:xfrm>
        </p:grpSpPr>
        <p:sp>
          <p:nvSpPr>
            <p:cNvPr id="37" name="椭圆 36"/>
            <p:cNvSpPr/>
            <p:nvPr>
              <p:custDataLst>
                <p:tags r:id="rId2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8" name="文本框 37"/>
            <p:cNvSpPr txBox="1"/>
            <p:nvPr>
              <p:custDataLst>
                <p:tags r:id="rId2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1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9" name="直接箭头连接符 58"/>
          <p:cNvCxnSpPr>
            <a:stCxn id="23" idx="3"/>
            <a:endCxn id="14" idx="2"/>
          </p:cNvCxnSpPr>
          <p:nvPr/>
        </p:nvCxnSpPr>
        <p:spPr>
          <a:xfrm>
            <a:off x="2760003" y="3764530"/>
            <a:ext cx="1110615" cy="139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93" idx="6"/>
            <a:endCxn id="30" idx="0"/>
          </p:cNvCxnSpPr>
          <p:nvPr/>
        </p:nvCxnSpPr>
        <p:spPr>
          <a:xfrm>
            <a:off x="4505618" y="2194175"/>
            <a:ext cx="734060" cy="114490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30" idx="0"/>
            <a:endCxn id="27" idx="2"/>
          </p:cNvCxnSpPr>
          <p:nvPr/>
        </p:nvCxnSpPr>
        <p:spPr>
          <a:xfrm flipV="1">
            <a:off x="5239219" y="2201160"/>
            <a:ext cx="871220" cy="113792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/>
        </p:nvGrpSpPr>
        <p:grpSpPr>
          <a:xfrm>
            <a:off x="7662379" y="2856300"/>
            <a:ext cx="634949" cy="601713"/>
            <a:chOff x="7393915" y="3576573"/>
            <a:chExt cx="622173" cy="648909"/>
          </a:xfrm>
        </p:grpSpPr>
        <p:sp>
          <p:nvSpPr>
            <p:cNvPr id="68" name="椭圆 67"/>
            <p:cNvSpPr/>
            <p:nvPr>
              <p:custDataLst>
                <p:tags r:id="rId2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69" name="文本框 68"/>
            <p:cNvSpPr txBox="1"/>
            <p:nvPr>
              <p:custDataLst>
                <p:tags r:id="rId24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682699" y="4669225"/>
            <a:ext cx="634949" cy="601713"/>
            <a:chOff x="7393915" y="3576573"/>
            <a:chExt cx="622173" cy="648909"/>
          </a:xfrm>
        </p:grpSpPr>
        <p:sp>
          <p:nvSpPr>
            <p:cNvPr id="78" name="椭圆 77"/>
            <p:cNvSpPr/>
            <p:nvPr>
              <p:custDataLst>
                <p:tags r:id="rId2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9" name="文本框 78"/>
            <p:cNvSpPr txBox="1"/>
            <p:nvPr>
              <p:custDataLst>
                <p:tags r:id="rId26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1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5" name="直接箭头连接符 84"/>
          <p:cNvCxnSpPr>
            <a:stCxn id="11" idx="6"/>
          </p:cNvCxnSpPr>
          <p:nvPr/>
        </p:nvCxnSpPr>
        <p:spPr>
          <a:xfrm>
            <a:off x="4505618" y="3015865"/>
            <a:ext cx="539115" cy="497840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组合 97"/>
          <p:cNvGrpSpPr/>
          <p:nvPr/>
        </p:nvGrpSpPr>
        <p:grpSpPr>
          <a:xfrm>
            <a:off x="6114249" y="2743905"/>
            <a:ext cx="634949" cy="601713"/>
            <a:chOff x="7393915" y="3576573"/>
            <a:chExt cx="622173" cy="648909"/>
          </a:xfrm>
        </p:grpSpPr>
        <p:sp>
          <p:nvSpPr>
            <p:cNvPr id="99" name="椭圆 98"/>
            <p:cNvSpPr/>
            <p:nvPr>
              <p:custDataLst>
                <p:tags r:id="rId2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00" name="文本框 99"/>
            <p:cNvSpPr txBox="1"/>
            <p:nvPr>
              <p:custDataLst>
                <p:tags r:id="rId28"/>
              </p:custDataLst>
            </p:nvPr>
          </p:nvSpPr>
          <p:spPr>
            <a:xfrm>
              <a:off x="74771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8452954" y="4669225"/>
            <a:ext cx="634949" cy="601713"/>
            <a:chOff x="7393915" y="3576573"/>
            <a:chExt cx="622173" cy="648909"/>
          </a:xfrm>
        </p:grpSpPr>
        <p:sp>
          <p:nvSpPr>
            <p:cNvPr id="110" name="椭圆 109"/>
            <p:cNvSpPr/>
            <p:nvPr>
              <p:custDataLst>
                <p:tags r:id="rId2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11" name="文本框 110"/>
            <p:cNvSpPr txBox="1"/>
            <p:nvPr>
              <p:custDataLst>
                <p:tags r:id="rId30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244725" y="1823085"/>
            <a:ext cx="177990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>
                <a:solidFill>
                  <a:schemeClr val="bg1"/>
                </a:solidFill>
              </a:rPr>
              <a:t>（</a:t>
            </a:r>
            <a:r>
              <a:rPr lang="en-US" altLang="zh-CN">
                <a:solidFill>
                  <a:schemeClr val="bg1"/>
                </a:solidFill>
              </a:rPr>
              <a:t>zxid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en-US" altLang="zh-CN">
                <a:solidFill>
                  <a:schemeClr val="bg1"/>
                </a:solidFill>
              </a:rPr>
              <a:t>myid</a:t>
            </a:r>
            <a:r>
              <a:rPr lang="zh-CN">
                <a:solidFill>
                  <a:schemeClr val="bg1"/>
                </a:solidFill>
              </a:rPr>
              <a:t>）</a:t>
            </a:r>
            <a:endParaRPr lang="zh-CN">
              <a:solidFill>
                <a:schemeClr val="bg1"/>
              </a:solidFill>
            </a:endParaRPr>
          </a:p>
        </p:txBody>
      </p:sp>
      <p:cxnSp>
        <p:nvCxnSpPr>
          <p:cNvPr id="29" name="直接箭头连接符 28"/>
          <p:cNvCxnSpPr>
            <a:stCxn id="20" idx="3"/>
            <a:endCxn id="11" idx="2"/>
          </p:cNvCxnSpPr>
          <p:nvPr/>
        </p:nvCxnSpPr>
        <p:spPr>
          <a:xfrm flipV="1">
            <a:off x="2760003" y="3015865"/>
            <a:ext cx="1110615" cy="6350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十字箭头 29"/>
          <p:cNvSpPr/>
          <p:nvPr/>
        </p:nvSpPr>
        <p:spPr>
          <a:xfrm>
            <a:off x="4880610" y="3338830"/>
            <a:ext cx="717550" cy="765810"/>
          </a:xfrm>
          <a:prstGeom prst="quadArrow">
            <a:avLst/>
          </a:prstGeom>
          <a:gradFill>
            <a:gsLst>
              <a:gs pos="50000">
                <a:schemeClr val="accent4"/>
              </a:gs>
              <a:gs pos="0">
                <a:schemeClr val="accent4">
                  <a:lumMod val="25000"/>
                  <a:lumOff val="75000"/>
                </a:schemeClr>
              </a:gs>
              <a:gs pos="100000">
                <a:schemeClr val="accent4">
                  <a:lumMod val="85000"/>
                </a:schemeClr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FF00"/>
              </a:solidFill>
            </a:endParaRPr>
          </a:p>
        </p:txBody>
      </p:sp>
      <p:cxnSp>
        <p:nvCxnSpPr>
          <p:cNvPr id="31" name="直接箭头连接符 30"/>
          <p:cNvCxnSpPr>
            <a:stCxn id="14" idx="6"/>
            <a:endCxn id="30" idx="1"/>
          </p:cNvCxnSpPr>
          <p:nvPr/>
        </p:nvCxnSpPr>
        <p:spPr>
          <a:xfrm flipV="1">
            <a:off x="4505618" y="3721985"/>
            <a:ext cx="375285" cy="5651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4677410" y="1662430"/>
            <a:ext cx="718820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交换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选票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信息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61" name="直接箭头连接符 60"/>
          <p:cNvCxnSpPr>
            <a:endCxn id="99" idx="2"/>
          </p:cNvCxnSpPr>
          <p:nvPr/>
        </p:nvCxnSpPr>
        <p:spPr>
          <a:xfrm flipV="1">
            <a:off x="5475263" y="3045075"/>
            <a:ext cx="639445" cy="491490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6131394" y="3611315"/>
            <a:ext cx="634949" cy="601713"/>
            <a:chOff x="7393915" y="3576573"/>
            <a:chExt cx="622173" cy="648909"/>
          </a:xfrm>
        </p:grpSpPr>
        <p:sp>
          <p:nvSpPr>
            <p:cNvPr id="66" name="椭圆 65"/>
            <p:cNvSpPr/>
            <p:nvPr>
              <p:custDataLst>
                <p:tags r:id="rId3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0" name="文本框 79"/>
            <p:cNvSpPr txBox="1"/>
            <p:nvPr>
              <p:custDataLst>
                <p:tags r:id="rId32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0.3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1" name="直接箭头连接符 80"/>
          <p:cNvCxnSpPr>
            <a:stCxn id="30" idx="3"/>
            <a:endCxn id="66" idx="2"/>
          </p:cNvCxnSpPr>
          <p:nvPr/>
        </p:nvCxnSpPr>
        <p:spPr>
          <a:xfrm>
            <a:off x="5598453" y="3721985"/>
            <a:ext cx="533400" cy="19050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bject 4"/>
          <p:cNvSpPr/>
          <p:nvPr>
            <p:custDataLst>
              <p:tags r:id="rId33"/>
            </p:custDataLst>
          </p:nvPr>
        </p:nvSpPr>
        <p:spPr>
          <a:xfrm>
            <a:off x="7620" y="196850"/>
            <a:ext cx="5022215" cy="427990"/>
          </a:xfrm>
          <a:prstGeom prst="rect">
            <a:avLst/>
          </a:prstGeom>
          <a:blipFill rotWithShape="1">
            <a:blip r:embed="rId34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为什么设置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集群的数目为奇数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27" name="图片 126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7506970" y="1105535"/>
            <a:ext cx="1497330" cy="638175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36"/>
            </p:custDataLst>
          </p:nvPr>
        </p:nvSpPr>
        <p:spPr>
          <a:xfrm>
            <a:off x="7535545" y="624840"/>
            <a:ext cx="373951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Looking </a:t>
            </a:r>
            <a:r>
              <a:rPr lang="zh-CN" altLang="en-US">
                <a:solidFill>
                  <a:schemeClr val="bg1"/>
                </a:solidFill>
              </a:rPr>
              <a:t>可更改选票信息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7"/>
            </p:custDataLst>
          </p:nvPr>
        </p:nvSpPr>
        <p:spPr>
          <a:xfrm>
            <a:off x="7457440" y="2456815"/>
            <a:ext cx="5097780" cy="342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Leader  </a:t>
            </a:r>
            <a:r>
              <a:rPr lang="zh-CN" altLang="en-US">
                <a:solidFill>
                  <a:schemeClr val="bg1"/>
                </a:solidFill>
              </a:rPr>
              <a:t>主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38"/>
            </p:custDataLst>
          </p:nvPr>
        </p:nvSpPr>
        <p:spPr>
          <a:xfrm>
            <a:off x="7588250" y="4281170"/>
            <a:ext cx="373951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Follower  </a:t>
            </a:r>
            <a:r>
              <a:rPr lang="zh-CN" altLang="en-US">
                <a:solidFill>
                  <a:schemeClr val="bg1"/>
                </a:solidFill>
              </a:rPr>
              <a:t>从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39"/>
            </p:custDataLst>
          </p:nvPr>
        </p:nvSpPr>
        <p:spPr>
          <a:xfrm>
            <a:off x="1469267" y="4281324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40"/>
            </p:custDataLst>
          </p:nvPr>
        </p:nvSpPr>
        <p:spPr>
          <a:xfrm>
            <a:off x="1528656" y="4322054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4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8" name="矩形 17"/>
          <p:cNvSpPr/>
          <p:nvPr>
            <p:custDataLst>
              <p:tags r:id="rId41"/>
            </p:custDataLst>
          </p:nvPr>
        </p:nvSpPr>
        <p:spPr>
          <a:xfrm>
            <a:off x="1469267" y="496648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4" name="矩形 23"/>
          <p:cNvSpPr/>
          <p:nvPr>
            <p:custDataLst>
              <p:tags r:id="rId42"/>
            </p:custDataLst>
          </p:nvPr>
        </p:nvSpPr>
        <p:spPr>
          <a:xfrm>
            <a:off x="1528656" y="500721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5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3877779" y="4894015"/>
            <a:ext cx="634949" cy="601713"/>
            <a:chOff x="7393915" y="3576573"/>
            <a:chExt cx="622173" cy="648909"/>
          </a:xfrm>
        </p:grpSpPr>
        <p:sp>
          <p:nvSpPr>
            <p:cNvPr id="26" name="椭圆 25"/>
            <p:cNvSpPr/>
            <p:nvPr>
              <p:custDataLst>
                <p:tags r:id="rId4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2" name="文本框 31"/>
            <p:cNvSpPr txBox="1"/>
            <p:nvPr>
              <p:custDataLst>
                <p:tags r:id="rId44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0,5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33" name="直接箭头连接符 32"/>
          <p:cNvCxnSpPr>
            <a:stCxn id="24" idx="3"/>
          </p:cNvCxnSpPr>
          <p:nvPr/>
        </p:nvCxnSpPr>
        <p:spPr>
          <a:xfrm>
            <a:off x="2767623" y="5181215"/>
            <a:ext cx="1110615" cy="139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17" idx="3"/>
            <a:endCxn id="40" idx="2"/>
          </p:cNvCxnSpPr>
          <p:nvPr/>
        </p:nvCxnSpPr>
        <p:spPr>
          <a:xfrm>
            <a:off x="2767623" y="4496050"/>
            <a:ext cx="1102995" cy="4000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endCxn id="30" idx="2"/>
          </p:cNvCxnSpPr>
          <p:nvPr/>
        </p:nvCxnSpPr>
        <p:spPr>
          <a:xfrm flipV="1">
            <a:off x="4513238" y="4104890"/>
            <a:ext cx="726440" cy="109029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/>
          <p:cNvGrpSpPr/>
          <p:nvPr/>
        </p:nvGrpSpPr>
        <p:grpSpPr>
          <a:xfrm>
            <a:off x="3870159" y="4234885"/>
            <a:ext cx="634949" cy="601713"/>
            <a:chOff x="7393915" y="3576573"/>
            <a:chExt cx="622173" cy="648909"/>
          </a:xfrm>
        </p:grpSpPr>
        <p:sp>
          <p:nvSpPr>
            <p:cNvPr id="40" name="椭圆 39"/>
            <p:cNvSpPr/>
            <p:nvPr>
              <p:custDataLst>
                <p:tags r:id="rId4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1" name="文本框 40"/>
            <p:cNvSpPr txBox="1"/>
            <p:nvPr>
              <p:custDataLst>
                <p:tags r:id="rId46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42" name="直接箭头连接符 41"/>
          <p:cNvCxnSpPr>
            <a:stCxn id="40" idx="6"/>
          </p:cNvCxnSpPr>
          <p:nvPr/>
        </p:nvCxnSpPr>
        <p:spPr>
          <a:xfrm flipV="1">
            <a:off x="4505618" y="3897880"/>
            <a:ext cx="523875" cy="63817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6123139" y="4991170"/>
            <a:ext cx="634949" cy="601713"/>
            <a:chOff x="7393915" y="3576573"/>
            <a:chExt cx="622173" cy="648909"/>
          </a:xfrm>
        </p:grpSpPr>
        <p:sp>
          <p:nvSpPr>
            <p:cNvPr id="44" name="椭圆 43"/>
            <p:cNvSpPr/>
            <p:nvPr>
              <p:custDataLst>
                <p:tags r:id="rId4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5" name="文本框 44"/>
            <p:cNvSpPr txBox="1"/>
            <p:nvPr>
              <p:custDataLst>
                <p:tags r:id="rId48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0,5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115519" y="4332040"/>
            <a:ext cx="634949" cy="601713"/>
            <a:chOff x="7393915" y="3576573"/>
            <a:chExt cx="622173" cy="648909"/>
          </a:xfrm>
        </p:grpSpPr>
        <p:sp>
          <p:nvSpPr>
            <p:cNvPr id="47" name="椭圆 46"/>
            <p:cNvSpPr/>
            <p:nvPr>
              <p:custDataLst>
                <p:tags r:id="rId4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8" name="文本框 47"/>
            <p:cNvSpPr txBox="1"/>
            <p:nvPr>
              <p:custDataLst>
                <p:tags r:id="rId50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49" name="直接箭头连接符 48"/>
          <p:cNvCxnSpPr>
            <a:endCxn id="44" idx="2"/>
          </p:cNvCxnSpPr>
          <p:nvPr/>
        </p:nvCxnSpPr>
        <p:spPr>
          <a:xfrm>
            <a:off x="5244758" y="4113145"/>
            <a:ext cx="878840" cy="117919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endCxn id="48" idx="1"/>
          </p:cNvCxnSpPr>
          <p:nvPr/>
        </p:nvCxnSpPr>
        <p:spPr>
          <a:xfrm>
            <a:off x="5480978" y="3921375"/>
            <a:ext cx="702945" cy="702945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9377514" y="4687640"/>
            <a:ext cx="634949" cy="601713"/>
            <a:chOff x="7393915" y="3576573"/>
            <a:chExt cx="622173" cy="648909"/>
          </a:xfrm>
        </p:grpSpPr>
        <p:sp>
          <p:nvSpPr>
            <p:cNvPr id="82" name="椭圆 81"/>
            <p:cNvSpPr/>
            <p:nvPr>
              <p:custDataLst>
                <p:tags r:id="rId5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3" name="文本框 82"/>
            <p:cNvSpPr txBox="1"/>
            <p:nvPr>
              <p:custDataLst>
                <p:tags r:id="rId5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0340174" y="4687640"/>
            <a:ext cx="634949" cy="601713"/>
            <a:chOff x="7393915" y="3576573"/>
            <a:chExt cx="622173" cy="648909"/>
          </a:xfrm>
        </p:grpSpPr>
        <p:sp>
          <p:nvSpPr>
            <p:cNvPr id="86" name="椭圆 85"/>
            <p:cNvSpPr/>
            <p:nvPr>
              <p:custDataLst>
                <p:tags r:id="rId5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7" name="文本框 86"/>
            <p:cNvSpPr txBox="1"/>
            <p:nvPr>
              <p:custDataLst>
                <p:tags r:id="rId54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5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114249" y="2770575"/>
            <a:ext cx="634949" cy="601713"/>
            <a:chOff x="7393915" y="3576573"/>
            <a:chExt cx="622173" cy="648909"/>
          </a:xfrm>
        </p:grpSpPr>
        <p:sp>
          <p:nvSpPr>
            <p:cNvPr id="71" name="椭圆 70"/>
            <p:cNvSpPr/>
            <p:nvPr>
              <p:custDataLst>
                <p:tags r:id="rId5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2" name="文本框 71"/>
            <p:cNvSpPr txBox="1"/>
            <p:nvPr>
              <p:custDataLst>
                <p:tags r:id="rId56"/>
              </p:custDataLst>
            </p:nvPr>
          </p:nvSpPr>
          <p:spPr>
            <a:xfrm>
              <a:off x="74771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0,3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110439" y="1899990"/>
            <a:ext cx="634949" cy="601713"/>
            <a:chOff x="7393915" y="3576573"/>
            <a:chExt cx="622173" cy="648909"/>
          </a:xfrm>
        </p:grpSpPr>
        <p:sp>
          <p:nvSpPr>
            <p:cNvPr id="74" name="椭圆 73"/>
            <p:cNvSpPr/>
            <p:nvPr>
              <p:custDataLst>
                <p:tags r:id="rId5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5" name="文本框 74"/>
            <p:cNvSpPr txBox="1"/>
            <p:nvPr>
              <p:custDataLst>
                <p:tags r:id="rId58"/>
              </p:custDataLst>
            </p:nvPr>
          </p:nvSpPr>
          <p:spPr>
            <a:xfrm>
              <a:off x="7480893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0,3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8" grpId="0"/>
      <p:bldP spid="30" grpId="0" bldLvl="0" animBg="1"/>
      <p:bldP spid="58" grpId="1"/>
      <p:bldP spid="30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4"/>
          <p:cNvSpPr/>
          <p:nvPr>
            <p:custDataLst>
              <p:tags r:id="rId1"/>
            </p:custDataLst>
          </p:nvPr>
        </p:nvSpPr>
        <p:spPr>
          <a:xfrm>
            <a:off x="0" y="267970"/>
            <a:ext cx="2990850" cy="45656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Spring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执行流程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?</a:t>
            </a:r>
            <a:endParaRPr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3433763" y="4354830"/>
            <a:ext cx="7726363" cy="0"/>
          </a:xfrm>
          <a:prstGeom prst="line">
            <a:avLst/>
          </a:prstGeom>
          <a:ln w="15875" cmpd="sng">
            <a:solidFill>
              <a:srgbClr val="ED6D0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477963" y="4864418"/>
            <a:ext cx="9775825" cy="0"/>
          </a:xfrm>
          <a:prstGeom prst="line">
            <a:avLst/>
          </a:prstGeom>
          <a:ln w="38100" cmpd="sng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1468438" y="2357755"/>
            <a:ext cx="9785350" cy="0"/>
          </a:xfrm>
          <a:prstGeom prst="line">
            <a:avLst/>
          </a:prstGeom>
          <a:ln w="38100" cmpd="sng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1466850" y="1460818"/>
            <a:ext cx="392113" cy="392113"/>
          </a:xfrm>
          <a:prstGeom prst="ellipse">
            <a:avLst/>
          </a:prstGeom>
          <a:solidFill>
            <a:srgbClr val="F6AC3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 sz="2400" noProof="1">
                <a:solidFill>
                  <a:schemeClr val="bg1"/>
                </a:solidFill>
                <a:ea typeface="思源黑体 CN Regular" panose="020B0500000000000000" charset="-122"/>
                <a:cs typeface="Open Sans" panose="020B0606030504020204" pitchFamily="34" charset="0"/>
              </a:rPr>
              <a:t>1</a:t>
            </a:r>
            <a:endParaRPr lang="en-US" altLang="zh-CN" sz="2400" noProof="1">
              <a:solidFill>
                <a:schemeClr val="bg1"/>
              </a:solidFill>
              <a:ea typeface="思源黑体 CN Regular" panose="020B0500000000000000" charset="-122"/>
              <a:cs typeface="Open Sans" panose="020B0606030504020204" pitchFamily="34" charset="0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3427413" y="3886518"/>
            <a:ext cx="7732713" cy="0"/>
          </a:xfrm>
          <a:prstGeom prst="line">
            <a:avLst/>
          </a:prstGeom>
          <a:ln w="15875" cmpd="sng">
            <a:solidFill>
              <a:srgbClr val="ED6D0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燕尾形 5"/>
          <p:cNvSpPr/>
          <p:nvPr>
            <p:custDataLst>
              <p:tags r:id="rId3"/>
            </p:custDataLst>
          </p:nvPr>
        </p:nvSpPr>
        <p:spPr>
          <a:xfrm rot="5400000">
            <a:off x="2774950" y="3542030"/>
            <a:ext cx="2686050" cy="546100"/>
          </a:xfrm>
          <a:prstGeom prst="chevron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noProof="1">
              <a:ea typeface="思源黑体 CN Heavy" panose="020B0A00000000000000"/>
            </a:endParaRPr>
          </a:p>
        </p:txBody>
      </p:sp>
      <p:sp>
        <p:nvSpPr>
          <p:cNvPr id="17" name="燕尾形 6"/>
          <p:cNvSpPr/>
          <p:nvPr>
            <p:custDataLst>
              <p:tags r:id="rId4"/>
            </p:custDataLst>
          </p:nvPr>
        </p:nvSpPr>
        <p:spPr>
          <a:xfrm rot="5400000">
            <a:off x="3186113" y="1451293"/>
            <a:ext cx="1863725" cy="546100"/>
          </a:xfrm>
          <a:prstGeom prst="chevr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18" name="文本框 20"/>
          <p:cNvSpPr txBox="1"/>
          <p:nvPr/>
        </p:nvSpPr>
        <p:spPr>
          <a:xfrm>
            <a:off x="1870075" y="1484630"/>
            <a:ext cx="1107996" cy="36933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配置阶段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25"/>
          <p:cNvSpPr txBox="1"/>
          <p:nvPr/>
        </p:nvSpPr>
        <p:spPr>
          <a:xfrm>
            <a:off x="1870075" y="3281680"/>
            <a:ext cx="1338828" cy="36933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>
              <a:buSzTx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初始化阶段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20" name="文本框 27"/>
          <p:cNvSpPr txBox="1"/>
          <p:nvPr/>
        </p:nvSpPr>
        <p:spPr>
          <a:xfrm>
            <a:off x="1870075" y="5335905"/>
            <a:ext cx="10972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运行阶段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541838" y="881380"/>
            <a:ext cx="2176463" cy="2984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 fontAlgn="auto">
              <a:buClrTx/>
              <a:buSzTx/>
              <a:buFontTx/>
            </a:pPr>
            <a:r>
              <a:rPr lang="zh-CN" altLang="en-US" sz="1200" strike="noStrike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配置web.xml</a:t>
            </a:r>
            <a:endParaRPr lang="zh-CN" altLang="en-US" sz="1200" strike="noStrike" noProof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541838" y="1241743"/>
            <a:ext cx="2176463" cy="2968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 fontAlgn="auto">
              <a:buClrTx/>
              <a:buSzTx/>
              <a:buFontTx/>
            </a:pP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设定init-param</a:t>
            </a:r>
            <a:endParaRPr lang="zh-CN" altLang="en-US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541838" y="2459355"/>
            <a:ext cx="2176463" cy="298450"/>
          </a:xfrm>
          <a:prstGeom prst="rect">
            <a:avLst/>
          </a:prstGeom>
          <a:solidFill>
            <a:srgbClr val="FFA7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zh-CN" altLang="en-US" sz="1200" noProof="1">
                <a:solidFill>
                  <a:srgbClr val="3E322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调用init()方法</a:t>
            </a:r>
            <a:endParaRPr lang="zh-CN" altLang="en-US" sz="1200" noProof="1">
              <a:solidFill>
                <a:srgbClr val="3E322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541838" y="2789555"/>
            <a:ext cx="2176463" cy="296863"/>
          </a:xfrm>
          <a:prstGeom prst="rect">
            <a:avLst/>
          </a:prstGeom>
          <a:solidFill>
            <a:srgbClr val="FFA7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zh-CN" altLang="en-US" sz="1200">
                <a:solidFill>
                  <a:srgbClr val="3E322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IOC容器初始化</a:t>
            </a:r>
            <a:endParaRPr lang="zh-CN" altLang="en-US" sz="1200">
              <a:solidFill>
                <a:srgbClr val="3E322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541838" y="3138805"/>
            <a:ext cx="2176463" cy="296863"/>
          </a:xfrm>
          <a:prstGeom prst="rect">
            <a:avLst/>
          </a:prstGeom>
          <a:solidFill>
            <a:srgbClr val="FFA7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zh-CN" altLang="en-US" sz="1200">
                <a:solidFill>
                  <a:srgbClr val="3E322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扫描相关的类</a:t>
            </a:r>
            <a:endParaRPr lang="zh-CN" altLang="en-US" sz="1200">
              <a:solidFill>
                <a:srgbClr val="3E322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541838" y="3497580"/>
            <a:ext cx="2176463" cy="296863"/>
          </a:xfrm>
          <a:prstGeom prst="rect">
            <a:avLst/>
          </a:prstGeom>
          <a:solidFill>
            <a:srgbClr val="FFA7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zh-CN" altLang="en-US" sz="1200">
                <a:solidFill>
                  <a:srgbClr val="3E322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创建实例化并保存至容器</a:t>
            </a:r>
            <a:endParaRPr lang="zh-CN" altLang="en-US" sz="1200">
              <a:solidFill>
                <a:srgbClr val="3E322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541838" y="3959543"/>
            <a:ext cx="2176463" cy="296863"/>
          </a:xfrm>
          <a:prstGeom prst="rect">
            <a:avLst/>
          </a:prstGeom>
          <a:solidFill>
            <a:srgbClr val="FFA7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zh-CN" altLang="en-US" sz="1200">
                <a:solidFill>
                  <a:srgbClr val="3E322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进行DI操作</a:t>
            </a:r>
            <a:endParaRPr lang="zh-CN" altLang="en-US" sz="1200">
              <a:solidFill>
                <a:srgbClr val="3E322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541838" y="5002530"/>
            <a:ext cx="2176463" cy="29686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调用doPost()/doGet()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541838" y="5364480"/>
            <a:ext cx="2176463" cy="29686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 fontAlgn="auto">
              <a:buClrTx/>
              <a:buSzTx/>
              <a:buFontTx/>
            </a:pP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匹配HandlerMapping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541838" y="5729605"/>
            <a:ext cx="2176463" cy="2984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 fontAlgn="auto">
              <a:buClrTx/>
              <a:buSzTx/>
              <a:buFontTx/>
            </a:pP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反射调用method.invoker()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541838" y="6085205"/>
            <a:ext cx="2176463" cy="2984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 fontAlgn="auto">
              <a:buClrTx/>
              <a:buSzTx/>
              <a:buFontTx/>
            </a:pP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response.getWrite().write()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541838" y="1590993"/>
            <a:ext cx="2176463" cy="2968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 fontAlgn="auto">
              <a:buClrTx/>
              <a:buSzTx/>
              <a:buFontTx/>
            </a:pP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设定url-pattern</a:t>
            </a:r>
            <a:endParaRPr lang="zh-CN" altLang="en-US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541838" y="4443730"/>
            <a:ext cx="2176463" cy="298450"/>
          </a:xfrm>
          <a:prstGeom prst="rect">
            <a:avLst/>
          </a:prstGeom>
          <a:solidFill>
            <a:srgbClr val="FFA7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zh-CN" altLang="en-US" sz="1200">
                <a:solidFill>
                  <a:srgbClr val="3E322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初始化HandlerMapping</a:t>
            </a:r>
            <a:endParaRPr lang="zh-CN" altLang="en-US" sz="1200">
              <a:solidFill>
                <a:srgbClr val="3E322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4" name="文本框 43"/>
          <p:cNvSpPr txBox="1"/>
          <p:nvPr/>
        </p:nvSpPr>
        <p:spPr>
          <a:xfrm>
            <a:off x="3357563" y="3572193"/>
            <a:ext cx="466794" cy="276999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1200" b="1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IOC</a:t>
            </a:r>
            <a:endParaRPr lang="en-US" altLang="zh-CN" sz="1200" b="1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44"/>
          <p:cNvSpPr txBox="1"/>
          <p:nvPr/>
        </p:nvSpPr>
        <p:spPr>
          <a:xfrm>
            <a:off x="3349432" y="4009392"/>
            <a:ext cx="354965" cy="27559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 b="1">
                <a:solidFill>
                  <a:srgbClr val="FF9933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DI</a:t>
            </a:r>
            <a:endParaRPr lang="en-US" altLang="zh-CN" sz="1200" b="1">
              <a:solidFill>
                <a:srgbClr val="FF9933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36" name="文本框 45"/>
          <p:cNvSpPr txBox="1"/>
          <p:nvPr/>
        </p:nvSpPr>
        <p:spPr>
          <a:xfrm>
            <a:off x="3324226" y="4407855"/>
            <a:ext cx="554960" cy="276999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 b="1">
                <a:solidFill>
                  <a:srgbClr val="FF9933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MVC</a:t>
            </a:r>
            <a:endParaRPr lang="en-US" altLang="zh-CN" sz="1200" b="1">
              <a:solidFill>
                <a:srgbClr val="FF9933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37" name="文本框 46"/>
          <p:cNvSpPr txBox="1"/>
          <p:nvPr/>
        </p:nvSpPr>
        <p:spPr>
          <a:xfrm>
            <a:off x="6858000" y="892493"/>
            <a:ext cx="1460500" cy="2762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DispatcherServlet</a:t>
            </a:r>
            <a:endParaRPr lang="en-US" altLang="zh-CN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47"/>
          <p:cNvSpPr txBox="1"/>
          <p:nvPr/>
        </p:nvSpPr>
        <p:spPr>
          <a:xfrm>
            <a:off x="6858000" y="1241743"/>
            <a:ext cx="3935095" cy="27559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contextConfigLoacation = classpath:application.xml</a:t>
            </a:r>
            <a:endParaRPr lang="en-US" altLang="zh-CN" sz="1200">
              <a:solidFill>
                <a:schemeClr val="bg1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39" name="文本框 48"/>
          <p:cNvSpPr txBox="1"/>
          <p:nvPr/>
        </p:nvSpPr>
        <p:spPr>
          <a:xfrm>
            <a:off x="6858000" y="1611630"/>
            <a:ext cx="320922" cy="276999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>
              <a:buSzTx/>
            </a:pP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/*</a:t>
            </a:r>
            <a:endParaRPr lang="en-US" altLang="zh-CN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40" name="文本框 49"/>
          <p:cNvSpPr txBox="1"/>
          <p:nvPr/>
        </p:nvSpPr>
        <p:spPr>
          <a:xfrm>
            <a:off x="6858000" y="2470468"/>
            <a:ext cx="1107996" cy="276999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1200">
                <a:solidFill>
                  <a:srgbClr val="FF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加载配置文件</a:t>
            </a:r>
            <a:endParaRPr lang="zh-CN" altLang="en-US" sz="1200">
              <a:solidFill>
                <a:srgbClr val="FF99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50"/>
          <p:cNvSpPr txBox="1"/>
          <p:nvPr/>
        </p:nvSpPr>
        <p:spPr>
          <a:xfrm>
            <a:off x="6858000" y="2818130"/>
            <a:ext cx="1687195" cy="27559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>
                <a:solidFill>
                  <a:srgbClr val="FF9933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Map&lt;String,Object&gt;</a:t>
            </a:r>
            <a:endParaRPr lang="zh-CN" altLang="en-US" sz="1200">
              <a:solidFill>
                <a:srgbClr val="FF9933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42" name="文本框 51"/>
          <p:cNvSpPr txBox="1"/>
          <p:nvPr/>
        </p:nvSpPr>
        <p:spPr>
          <a:xfrm>
            <a:off x="6858000" y="3159443"/>
            <a:ext cx="3052445" cy="27559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>
                <a:solidFill>
                  <a:srgbClr val="FF9933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scan-package=“com.</a:t>
            </a:r>
            <a:r>
              <a:rPr lang="en-US" altLang="zh-CN" sz="1200">
                <a:solidFill>
                  <a:srgbClr val="FF9933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tuling.tianming</a:t>
            </a:r>
            <a:r>
              <a:rPr lang="zh-CN" altLang="en-US" sz="1200">
                <a:solidFill>
                  <a:srgbClr val="FF9933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”</a:t>
            </a:r>
            <a:endParaRPr lang="zh-CN" altLang="en-US" sz="1200">
              <a:solidFill>
                <a:srgbClr val="FF9933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43" name="文本框 52"/>
          <p:cNvSpPr txBox="1"/>
          <p:nvPr/>
        </p:nvSpPr>
        <p:spPr>
          <a:xfrm>
            <a:off x="6858000" y="3519805"/>
            <a:ext cx="2893060" cy="27559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>
                <a:solidFill>
                  <a:srgbClr val="FF9933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通过反射机制将类实例化放入IOC容器中</a:t>
            </a:r>
            <a:endParaRPr lang="zh-CN" altLang="en-US" sz="1200">
              <a:solidFill>
                <a:srgbClr val="FF9933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44" name="文本框 53"/>
          <p:cNvSpPr txBox="1"/>
          <p:nvPr/>
        </p:nvSpPr>
        <p:spPr>
          <a:xfrm>
            <a:off x="6858000" y="3980180"/>
            <a:ext cx="3655060" cy="27559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>
                <a:solidFill>
                  <a:srgbClr val="FF9933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扫描IOC容器中的实例，给没有赋值的属性自动赋值</a:t>
            </a:r>
            <a:endParaRPr lang="zh-CN" altLang="en-US" sz="1200">
              <a:solidFill>
                <a:srgbClr val="FF9933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45" name="文本框 54"/>
          <p:cNvSpPr txBox="1"/>
          <p:nvPr/>
        </p:nvSpPr>
        <p:spPr>
          <a:xfrm>
            <a:off x="6858000" y="4465955"/>
            <a:ext cx="5096510" cy="27559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>
                <a:solidFill>
                  <a:srgbClr val="FF9933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将一个URL和一个Method进行一对一的关联映射Map&lt;String,Method&gt;</a:t>
            </a:r>
            <a:endParaRPr lang="zh-CN" altLang="en-US" sz="1200">
              <a:solidFill>
                <a:srgbClr val="FF9933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46" name="文本框 55"/>
          <p:cNvSpPr txBox="1"/>
          <p:nvPr/>
        </p:nvSpPr>
        <p:spPr>
          <a:xfrm>
            <a:off x="6858000" y="4973955"/>
            <a:ext cx="4486275" cy="2762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容器调用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doPost/doGet</a:t>
            </a: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方法，获得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request/response</a:t>
            </a: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56"/>
          <p:cNvSpPr txBox="1"/>
          <p:nvPr/>
        </p:nvSpPr>
        <p:spPr>
          <a:xfrm>
            <a:off x="6858000" y="5375593"/>
            <a:ext cx="4246880" cy="27559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从request对象中获得用户输入的url，找到其对应的Method</a:t>
            </a:r>
            <a:endParaRPr lang="en-US" altLang="zh-CN" sz="1200">
              <a:solidFill>
                <a:schemeClr val="bg1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1466850" y="3275330"/>
            <a:ext cx="392113" cy="392113"/>
          </a:xfrm>
          <a:prstGeom prst="ellipse">
            <a:avLst/>
          </a:prstGeom>
          <a:solidFill>
            <a:srgbClr val="F6AC3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 sz="2400" noProof="1">
                <a:solidFill>
                  <a:schemeClr val="bg1"/>
                </a:solidFill>
                <a:ea typeface="思源黑体 CN Regular" panose="020B0500000000000000" charset="-122"/>
                <a:cs typeface="Open Sans" panose="020B0606030504020204" pitchFamily="34" charset="0"/>
                <a:sym typeface="+mn-ea"/>
              </a:rPr>
              <a:t>2</a:t>
            </a:r>
            <a:endParaRPr lang="en-US" altLang="zh-CN" sz="2400" noProof="1">
              <a:solidFill>
                <a:schemeClr val="bg1"/>
              </a:solidFill>
              <a:ea typeface="思源黑体 CN Regular" panose="020B0500000000000000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1466850" y="5316855"/>
            <a:ext cx="392113" cy="392113"/>
          </a:xfrm>
          <a:prstGeom prst="ellipse">
            <a:avLst/>
          </a:prstGeom>
          <a:solidFill>
            <a:srgbClr val="F6AC3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 sz="2400">
                <a:solidFill>
                  <a:schemeClr val="bg1"/>
                </a:solidFill>
                <a:ea typeface="思源黑体 CN Regular" panose="020B0500000000000000" charset="-122"/>
                <a:cs typeface="Open Sans" panose="020B0606030504020204" pitchFamily="34" charset="0"/>
                <a:sym typeface="+mn-ea"/>
              </a:rPr>
              <a:t>3</a:t>
            </a:r>
            <a:endParaRPr lang="en-US" altLang="zh-CN" sz="2400">
              <a:solidFill>
                <a:schemeClr val="bg1"/>
              </a:solidFill>
              <a:ea typeface="思源黑体 CN Regular" panose="020B0500000000000000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50" name="燕尾形 10"/>
          <p:cNvSpPr/>
          <p:nvPr/>
        </p:nvSpPr>
        <p:spPr>
          <a:xfrm rot="5400000">
            <a:off x="3373438" y="5447030"/>
            <a:ext cx="1490663" cy="544513"/>
          </a:xfrm>
          <a:prstGeom prst="chevron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549775" y="1945005"/>
            <a:ext cx="2176463" cy="2968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 fontAlgn="auto">
              <a:buClrTx/>
              <a:buSzTx/>
              <a:buFontTx/>
            </a:pP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配置Annotation</a:t>
            </a:r>
            <a:endParaRPr lang="zh-CN" altLang="en-US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2" name="文本框 11"/>
          <p:cNvSpPr txBox="1"/>
          <p:nvPr/>
        </p:nvSpPr>
        <p:spPr>
          <a:xfrm>
            <a:off x="6858000" y="1954530"/>
            <a:ext cx="4503420" cy="27559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@Controller  @Service  @Autowrited @RequestMapping ...</a:t>
            </a:r>
            <a:endParaRPr lang="en-US" altLang="zh-CN" sz="1200">
              <a:solidFill>
                <a:schemeClr val="bg1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53" name="文本框 21"/>
          <p:cNvSpPr txBox="1"/>
          <p:nvPr/>
        </p:nvSpPr>
        <p:spPr>
          <a:xfrm>
            <a:off x="6858000" y="5751830"/>
            <a:ext cx="2164080" cy="27559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利用反射调用方法并返回结果</a:t>
            </a:r>
            <a:endParaRPr lang="en-US" altLang="zh-CN" sz="1200">
              <a:solidFill>
                <a:schemeClr val="bg1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54" name="文本框 24"/>
          <p:cNvSpPr txBox="1"/>
          <p:nvPr/>
        </p:nvSpPr>
        <p:spPr>
          <a:xfrm>
            <a:off x="6858000" y="6096318"/>
            <a:ext cx="1859280" cy="27559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sym typeface="宋体" panose="02010600030101010101" pitchFamily="2" charset="-122"/>
              </a:rPr>
              <a:t>将返回结果输出到浏览器</a:t>
            </a:r>
            <a:endParaRPr lang="en-US" altLang="zh-CN" sz="1200">
              <a:solidFill>
                <a:schemeClr val="bg1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8" grpId="0"/>
      <p:bldP spid="21" grpId="0" bldLvl="0" animBg="1"/>
      <p:bldP spid="22" grpId="0" bldLvl="0" animBg="1"/>
      <p:bldP spid="32" grpId="0" bldLvl="0" animBg="1"/>
      <p:bldP spid="37" grpId="0"/>
      <p:bldP spid="38" grpId="0"/>
      <p:bldP spid="39" grpId="0"/>
      <p:bldP spid="51" grpId="0" bldLvl="0" animBg="1"/>
      <p:bldP spid="52" grpId="0"/>
      <p:bldP spid="11" grpId="1" animBg="1"/>
      <p:bldP spid="18" grpId="1"/>
      <p:bldP spid="21" grpId="1" animBg="1"/>
      <p:bldP spid="22" grpId="1" animBg="1"/>
      <p:bldP spid="32" grpId="1" animBg="1"/>
      <p:bldP spid="37" grpId="1"/>
      <p:bldP spid="38" grpId="1"/>
      <p:bldP spid="39" grpId="1"/>
      <p:bldP spid="51" grpId="1" animBg="1"/>
      <p:bldP spid="52" grpId="1"/>
      <p:bldP spid="19" grpId="0"/>
      <p:bldP spid="23" grpId="0" bldLvl="0" animBg="1"/>
      <p:bldP spid="24" grpId="0" bldLvl="0" animBg="1"/>
      <p:bldP spid="25" grpId="0" bldLvl="0" animBg="1"/>
      <p:bldP spid="26" grpId="0" bldLvl="0" animBg="1"/>
      <p:bldP spid="27" grpId="0" bldLvl="0" animBg="1"/>
      <p:bldP spid="33" grpId="0" bldLvl="0" animBg="1"/>
      <p:bldP spid="34" grpId="0"/>
      <p:bldP spid="35" grpId="0"/>
      <p:bldP spid="36" grpId="0"/>
      <p:bldP spid="40" grpId="0"/>
      <p:bldP spid="41" grpId="0"/>
      <p:bldP spid="42" grpId="0"/>
      <p:bldP spid="43" grpId="0"/>
      <p:bldP spid="44" grpId="0"/>
      <p:bldP spid="45" grpId="0"/>
      <p:bldP spid="48" grpId="0" bldLvl="0" animBg="1"/>
      <p:bldP spid="19" grpId="1"/>
      <p:bldP spid="23" grpId="1" animBg="1"/>
      <p:bldP spid="24" grpId="1" animBg="1"/>
      <p:bldP spid="25" grpId="1" animBg="1"/>
      <p:bldP spid="26" grpId="1" animBg="1"/>
      <p:bldP spid="27" grpId="1" animBg="1"/>
      <p:bldP spid="33" grpId="1" animBg="1"/>
      <p:bldP spid="34" grpId="1"/>
      <p:bldP spid="35" grpId="1"/>
      <p:bldP spid="36" grpId="1"/>
      <p:bldP spid="40" grpId="1"/>
      <p:bldP spid="41" grpId="1"/>
      <p:bldP spid="42" grpId="1"/>
      <p:bldP spid="43" grpId="1"/>
      <p:bldP spid="44" grpId="1"/>
      <p:bldP spid="45" grpId="1"/>
      <p:bldP spid="48" grpId="1" animBg="1"/>
      <p:bldP spid="20" grpId="0"/>
      <p:bldP spid="28" grpId="0" bldLvl="0" animBg="1"/>
      <p:bldP spid="29" grpId="0" bldLvl="0" animBg="1"/>
      <p:bldP spid="30" grpId="0" bldLvl="0" animBg="1"/>
      <p:bldP spid="31" grpId="0" bldLvl="0" animBg="1"/>
      <p:bldP spid="46" grpId="0"/>
      <p:bldP spid="47" grpId="0"/>
      <p:bldP spid="49" grpId="0" bldLvl="0" animBg="1"/>
      <p:bldP spid="50" grpId="0" bldLvl="0" animBg="1"/>
      <p:bldP spid="53" grpId="0"/>
      <p:bldP spid="54" grpId="0"/>
      <p:bldP spid="20" grpId="1"/>
      <p:bldP spid="28" grpId="1" animBg="1"/>
      <p:bldP spid="29" grpId="1" animBg="1"/>
      <p:bldP spid="30" grpId="1" animBg="1"/>
      <p:bldP spid="31" grpId="1" animBg="1"/>
      <p:bldP spid="46" grpId="1"/>
      <p:bldP spid="47" grpId="1"/>
      <p:bldP spid="49" grpId="1" animBg="1"/>
      <p:bldP spid="50" grpId="1" animBg="1"/>
      <p:bldP spid="53" grpId="1"/>
      <p:bldP spid="54" grpId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8294839" y="1145610"/>
            <a:ext cx="634949" cy="601713"/>
            <a:chOff x="7393915" y="3576573"/>
            <a:chExt cx="622173" cy="648909"/>
          </a:xfrm>
        </p:grpSpPr>
        <p:sp>
          <p:nvSpPr>
            <p:cNvPr id="53" name="椭圆 52"/>
            <p:cNvSpPr/>
            <p:nvPr>
              <p:custDataLst>
                <p:tags r:id="rId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54" name="文本框 53"/>
            <p:cNvSpPr txBox="1"/>
            <p:nvPr>
              <p:custDataLst>
                <p:tags r:id="rId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176" name="圆角矩形 35"/>
          <p:cNvSpPr/>
          <p:nvPr>
            <p:custDataLst>
              <p:tags r:id="rId3"/>
            </p:custDataLst>
          </p:nvPr>
        </p:nvSpPr>
        <p:spPr>
          <a:xfrm>
            <a:off x="1224915" y="1992630"/>
            <a:ext cx="1867535" cy="377444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63" name="矩形 162"/>
          <p:cNvSpPr/>
          <p:nvPr>
            <p:custDataLst>
              <p:tags r:id="rId4"/>
            </p:custDataLst>
          </p:nvPr>
        </p:nvSpPr>
        <p:spPr>
          <a:xfrm>
            <a:off x="1469267" y="2153175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64" name="矩形 163"/>
          <p:cNvSpPr/>
          <p:nvPr>
            <p:custDataLst>
              <p:tags r:id="rId5"/>
            </p:custDataLst>
          </p:nvPr>
        </p:nvSpPr>
        <p:spPr>
          <a:xfrm>
            <a:off x="1528656" y="2193905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1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9" name="矩形 18"/>
          <p:cNvSpPr/>
          <p:nvPr>
            <p:custDataLst>
              <p:tags r:id="rId6"/>
            </p:custDataLst>
          </p:nvPr>
        </p:nvSpPr>
        <p:spPr>
          <a:xfrm>
            <a:off x="1461647" y="2864639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7"/>
            </p:custDataLst>
          </p:nvPr>
        </p:nvSpPr>
        <p:spPr>
          <a:xfrm>
            <a:off x="1521036" y="2905369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2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2" name="矩形 21"/>
          <p:cNvSpPr/>
          <p:nvPr>
            <p:custDataLst>
              <p:tags r:id="rId8"/>
            </p:custDataLst>
          </p:nvPr>
        </p:nvSpPr>
        <p:spPr>
          <a:xfrm>
            <a:off x="1461647" y="3549804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9"/>
            </p:custDataLst>
          </p:nvPr>
        </p:nvSpPr>
        <p:spPr>
          <a:xfrm>
            <a:off x="1521036" y="3590534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3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3415" y="1002030"/>
            <a:ext cx="3122930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初始启动四台服务器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zxid</a:t>
            </a:r>
            <a:r>
              <a:rPr lang="zh-CN" altLang="en-US">
                <a:solidFill>
                  <a:schemeClr val="bg1"/>
                </a:solidFill>
              </a:rPr>
              <a:t>都是</a:t>
            </a:r>
            <a:r>
              <a:rPr lang="en-US" altLang="zh-CN">
                <a:solidFill>
                  <a:schemeClr val="bg1"/>
                </a:solidFill>
              </a:rPr>
              <a:t>0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en-US" altLang="zh-CN">
                <a:solidFill>
                  <a:schemeClr val="bg1"/>
                </a:solidFill>
              </a:rPr>
              <a:t>myid</a:t>
            </a:r>
            <a:r>
              <a:rPr lang="zh-CN" altLang="en-US">
                <a:solidFill>
                  <a:schemeClr val="bg1"/>
                </a:solidFill>
              </a:rPr>
              <a:t>分别</a:t>
            </a:r>
            <a:r>
              <a:rPr lang="en-US" altLang="zh-CN">
                <a:solidFill>
                  <a:schemeClr val="bg1"/>
                </a:solidFill>
              </a:rPr>
              <a:t>1234</a:t>
            </a:r>
            <a:endParaRPr lang="en-US" altLang="zh-CN">
              <a:solidFill>
                <a:schemeClr val="bg1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3870159" y="1893005"/>
            <a:ext cx="634949" cy="601713"/>
            <a:chOff x="7393915" y="3576573"/>
            <a:chExt cx="622173" cy="648909"/>
          </a:xfrm>
        </p:grpSpPr>
        <p:sp>
          <p:nvSpPr>
            <p:cNvPr id="93" name="椭圆 92"/>
            <p:cNvSpPr/>
            <p:nvPr>
              <p:custDataLst>
                <p:tags r:id="rId10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4" name="文本框 93"/>
            <p:cNvSpPr txBox="1"/>
            <p:nvPr>
              <p:custDataLst>
                <p:tags r:id="rId11"/>
              </p:custDataLst>
            </p:nvPr>
          </p:nvSpPr>
          <p:spPr>
            <a:xfrm>
              <a:off x="7460361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0,1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6" name="圆角矩形 35"/>
          <p:cNvSpPr/>
          <p:nvPr>
            <p:custDataLst>
              <p:tags r:id="rId12"/>
            </p:custDataLst>
          </p:nvPr>
        </p:nvSpPr>
        <p:spPr>
          <a:xfrm>
            <a:off x="7385685" y="105092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8" name="圆角矩形 35"/>
          <p:cNvSpPr/>
          <p:nvPr>
            <p:custDataLst>
              <p:tags r:id="rId13"/>
            </p:custDataLst>
          </p:nvPr>
        </p:nvSpPr>
        <p:spPr>
          <a:xfrm>
            <a:off x="7385685" y="276415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" name="圆角矩形 35"/>
          <p:cNvSpPr/>
          <p:nvPr>
            <p:custDataLst>
              <p:tags r:id="rId14"/>
            </p:custDataLst>
          </p:nvPr>
        </p:nvSpPr>
        <p:spPr>
          <a:xfrm>
            <a:off x="7512685" y="4598035"/>
            <a:ext cx="3741420" cy="1448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870159" y="2714695"/>
            <a:ext cx="634949" cy="601713"/>
            <a:chOff x="7393915" y="3576573"/>
            <a:chExt cx="622173" cy="648909"/>
          </a:xfrm>
        </p:grpSpPr>
        <p:sp>
          <p:nvSpPr>
            <p:cNvPr id="11" name="椭圆 10"/>
            <p:cNvSpPr/>
            <p:nvPr>
              <p:custDataLst>
                <p:tags r:id="rId1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2" name="文本框 11"/>
            <p:cNvSpPr txBox="1"/>
            <p:nvPr>
              <p:custDataLst>
                <p:tags r:id="rId16"/>
              </p:custDataLst>
            </p:nvPr>
          </p:nvSpPr>
          <p:spPr>
            <a:xfrm>
              <a:off x="7460359" y="3747228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870159" y="3477330"/>
            <a:ext cx="634949" cy="601713"/>
            <a:chOff x="7393915" y="3576573"/>
            <a:chExt cx="622173" cy="648909"/>
          </a:xfrm>
        </p:grpSpPr>
        <p:sp>
          <p:nvSpPr>
            <p:cNvPr id="14" name="椭圆 13"/>
            <p:cNvSpPr/>
            <p:nvPr>
              <p:custDataLst>
                <p:tags r:id="rId1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5" name="文本框 14"/>
            <p:cNvSpPr txBox="1"/>
            <p:nvPr>
              <p:custDataLst>
                <p:tags r:id="rId18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0.3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110439" y="1899990"/>
            <a:ext cx="634949" cy="601713"/>
            <a:chOff x="7393915" y="3576573"/>
            <a:chExt cx="622173" cy="648909"/>
          </a:xfrm>
        </p:grpSpPr>
        <p:sp>
          <p:nvSpPr>
            <p:cNvPr id="27" name="椭圆 26"/>
            <p:cNvSpPr/>
            <p:nvPr>
              <p:custDataLst>
                <p:tags r:id="rId1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28" name="文本框 27"/>
            <p:cNvSpPr txBox="1"/>
            <p:nvPr>
              <p:custDataLst>
                <p:tags r:id="rId20"/>
              </p:custDataLst>
            </p:nvPr>
          </p:nvSpPr>
          <p:spPr>
            <a:xfrm>
              <a:off x="7480893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2" name="直接箭头连接符 51"/>
          <p:cNvCxnSpPr>
            <a:stCxn id="163" idx="3"/>
            <a:endCxn id="93" idx="2"/>
          </p:cNvCxnSpPr>
          <p:nvPr/>
        </p:nvCxnSpPr>
        <p:spPr>
          <a:xfrm flipV="1">
            <a:off x="2836838" y="2194175"/>
            <a:ext cx="1033780" cy="1663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7520139" y="1141800"/>
            <a:ext cx="634949" cy="601713"/>
            <a:chOff x="7393915" y="3576573"/>
            <a:chExt cx="622173" cy="648909"/>
          </a:xfrm>
        </p:grpSpPr>
        <p:sp>
          <p:nvSpPr>
            <p:cNvPr id="37" name="椭圆 36"/>
            <p:cNvSpPr/>
            <p:nvPr>
              <p:custDataLst>
                <p:tags r:id="rId2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38" name="文本框 37"/>
            <p:cNvSpPr txBox="1"/>
            <p:nvPr>
              <p:custDataLst>
                <p:tags r:id="rId22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1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9" name="直接箭头连接符 58"/>
          <p:cNvCxnSpPr>
            <a:stCxn id="23" idx="3"/>
            <a:endCxn id="14" idx="2"/>
          </p:cNvCxnSpPr>
          <p:nvPr/>
        </p:nvCxnSpPr>
        <p:spPr>
          <a:xfrm>
            <a:off x="2760003" y="3764530"/>
            <a:ext cx="1110615" cy="1397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93" idx="6"/>
            <a:endCxn id="30" idx="0"/>
          </p:cNvCxnSpPr>
          <p:nvPr/>
        </p:nvCxnSpPr>
        <p:spPr>
          <a:xfrm>
            <a:off x="4505618" y="2194175"/>
            <a:ext cx="734060" cy="114490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30" idx="0"/>
            <a:endCxn id="27" idx="2"/>
          </p:cNvCxnSpPr>
          <p:nvPr/>
        </p:nvCxnSpPr>
        <p:spPr>
          <a:xfrm flipV="1">
            <a:off x="5239219" y="2201160"/>
            <a:ext cx="871220" cy="113792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/>
        </p:nvGrpSpPr>
        <p:grpSpPr>
          <a:xfrm>
            <a:off x="7662379" y="2856300"/>
            <a:ext cx="634949" cy="601713"/>
            <a:chOff x="7393915" y="3576573"/>
            <a:chExt cx="622173" cy="648909"/>
          </a:xfrm>
        </p:grpSpPr>
        <p:sp>
          <p:nvSpPr>
            <p:cNvPr id="68" name="椭圆 67"/>
            <p:cNvSpPr/>
            <p:nvPr>
              <p:custDataLst>
                <p:tags r:id="rId2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69" name="文本框 68"/>
            <p:cNvSpPr txBox="1"/>
            <p:nvPr>
              <p:custDataLst>
                <p:tags r:id="rId24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682699" y="4669225"/>
            <a:ext cx="634949" cy="601713"/>
            <a:chOff x="7393915" y="3576573"/>
            <a:chExt cx="622173" cy="648909"/>
          </a:xfrm>
        </p:grpSpPr>
        <p:sp>
          <p:nvSpPr>
            <p:cNvPr id="78" name="椭圆 77"/>
            <p:cNvSpPr/>
            <p:nvPr>
              <p:custDataLst>
                <p:tags r:id="rId2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9" name="文本框 78"/>
            <p:cNvSpPr txBox="1"/>
            <p:nvPr>
              <p:custDataLst>
                <p:tags r:id="rId26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1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5" name="直接箭头连接符 84"/>
          <p:cNvCxnSpPr>
            <a:stCxn id="11" idx="6"/>
          </p:cNvCxnSpPr>
          <p:nvPr/>
        </p:nvCxnSpPr>
        <p:spPr>
          <a:xfrm>
            <a:off x="4505618" y="3015865"/>
            <a:ext cx="539115" cy="497840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组合 97"/>
          <p:cNvGrpSpPr/>
          <p:nvPr/>
        </p:nvGrpSpPr>
        <p:grpSpPr>
          <a:xfrm>
            <a:off x="6114249" y="2743905"/>
            <a:ext cx="634949" cy="601713"/>
            <a:chOff x="7393915" y="3576573"/>
            <a:chExt cx="622173" cy="648909"/>
          </a:xfrm>
        </p:grpSpPr>
        <p:sp>
          <p:nvSpPr>
            <p:cNvPr id="99" name="椭圆 98"/>
            <p:cNvSpPr/>
            <p:nvPr>
              <p:custDataLst>
                <p:tags r:id="rId2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00" name="文本框 99"/>
            <p:cNvSpPr txBox="1"/>
            <p:nvPr>
              <p:custDataLst>
                <p:tags r:id="rId28"/>
              </p:custDataLst>
            </p:nvPr>
          </p:nvSpPr>
          <p:spPr>
            <a:xfrm>
              <a:off x="74771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0,2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8452954" y="4669225"/>
            <a:ext cx="634949" cy="601713"/>
            <a:chOff x="7393915" y="3576573"/>
            <a:chExt cx="622173" cy="648909"/>
          </a:xfrm>
        </p:grpSpPr>
        <p:sp>
          <p:nvSpPr>
            <p:cNvPr id="110" name="椭圆 109"/>
            <p:cNvSpPr/>
            <p:nvPr>
              <p:custDataLst>
                <p:tags r:id="rId2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111" name="文本框 110"/>
            <p:cNvSpPr txBox="1"/>
            <p:nvPr>
              <p:custDataLst>
                <p:tags r:id="rId30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2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244725" y="1823085"/>
            <a:ext cx="177990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>
                <a:solidFill>
                  <a:schemeClr val="bg1"/>
                </a:solidFill>
              </a:rPr>
              <a:t>（</a:t>
            </a:r>
            <a:r>
              <a:rPr lang="en-US" altLang="zh-CN">
                <a:solidFill>
                  <a:schemeClr val="bg1"/>
                </a:solidFill>
              </a:rPr>
              <a:t>zxid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en-US" altLang="zh-CN">
                <a:solidFill>
                  <a:schemeClr val="bg1"/>
                </a:solidFill>
              </a:rPr>
              <a:t>myid</a:t>
            </a:r>
            <a:r>
              <a:rPr lang="zh-CN">
                <a:solidFill>
                  <a:schemeClr val="bg1"/>
                </a:solidFill>
              </a:rPr>
              <a:t>）</a:t>
            </a:r>
            <a:endParaRPr lang="zh-CN">
              <a:solidFill>
                <a:schemeClr val="bg1"/>
              </a:solidFill>
            </a:endParaRPr>
          </a:p>
        </p:txBody>
      </p:sp>
      <p:cxnSp>
        <p:nvCxnSpPr>
          <p:cNvPr id="29" name="直接箭头连接符 28"/>
          <p:cNvCxnSpPr>
            <a:stCxn id="20" idx="3"/>
            <a:endCxn id="11" idx="2"/>
          </p:cNvCxnSpPr>
          <p:nvPr/>
        </p:nvCxnSpPr>
        <p:spPr>
          <a:xfrm flipV="1">
            <a:off x="2760003" y="3015865"/>
            <a:ext cx="1110615" cy="6350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十字箭头 29"/>
          <p:cNvSpPr/>
          <p:nvPr/>
        </p:nvSpPr>
        <p:spPr>
          <a:xfrm>
            <a:off x="4880610" y="3338830"/>
            <a:ext cx="717550" cy="765810"/>
          </a:xfrm>
          <a:prstGeom prst="quadArrow">
            <a:avLst/>
          </a:prstGeom>
          <a:gradFill>
            <a:gsLst>
              <a:gs pos="50000">
                <a:schemeClr val="accent4"/>
              </a:gs>
              <a:gs pos="0">
                <a:schemeClr val="accent4">
                  <a:lumMod val="25000"/>
                  <a:lumOff val="75000"/>
                </a:schemeClr>
              </a:gs>
              <a:gs pos="100000">
                <a:schemeClr val="accent4">
                  <a:lumMod val="85000"/>
                </a:schemeClr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FF00"/>
              </a:solidFill>
            </a:endParaRPr>
          </a:p>
        </p:txBody>
      </p:sp>
      <p:cxnSp>
        <p:nvCxnSpPr>
          <p:cNvPr id="31" name="直接箭头连接符 30"/>
          <p:cNvCxnSpPr>
            <a:stCxn id="14" idx="6"/>
            <a:endCxn id="30" idx="1"/>
          </p:cNvCxnSpPr>
          <p:nvPr/>
        </p:nvCxnSpPr>
        <p:spPr>
          <a:xfrm flipV="1">
            <a:off x="4505618" y="3721985"/>
            <a:ext cx="375285" cy="5651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4677410" y="1662430"/>
            <a:ext cx="718820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交换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选票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信息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61" name="直接箭头连接符 60"/>
          <p:cNvCxnSpPr>
            <a:endCxn id="99" idx="2"/>
          </p:cNvCxnSpPr>
          <p:nvPr/>
        </p:nvCxnSpPr>
        <p:spPr>
          <a:xfrm flipV="1">
            <a:off x="5475263" y="3045075"/>
            <a:ext cx="639445" cy="491490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6131394" y="3611315"/>
            <a:ext cx="634949" cy="601713"/>
            <a:chOff x="7393915" y="3576573"/>
            <a:chExt cx="622173" cy="648909"/>
          </a:xfrm>
        </p:grpSpPr>
        <p:sp>
          <p:nvSpPr>
            <p:cNvPr id="66" name="椭圆 65"/>
            <p:cNvSpPr/>
            <p:nvPr>
              <p:custDataLst>
                <p:tags r:id="rId3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0" name="文本框 79"/>
            <p:cNvSpPr txBox="1"/>
            <p:nvPr>
              <p:custDataLst>
                <p:tags r:id="rId32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0.3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81" name="直接箭头连接符 80"/>
          <p:cNvCxnSpPr>
            <a:stCxn id="30" idx="3"/>
            <a:endCxn id="66" idx="2"/>
          </p:cNvCxnSpPr>
          <p:nvPr/>
        </p:nvCxnSpPr>
        <p:spPr>
          <a:xfrm>
            <a:off x="5598453" y="3721985"/>
            <a:ext cx="533400" cy="19050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bject 4"/>
          <p:cNvSpPr/>
          <p:nvPr>
            <p:custDataLst>
              <p:tags r:id="rId33"/>
            </p:custDataLst>
          </p:nvPr>
        </p:nvSpPr>
        <p:spPr>
          <a:xfrm>
            <a:off x="7620" y="196850"/>
            <a:ext cx="5022215" cy="427990"/>
          </a:xfrm>
          <a:prstGeom prst="rect">
            <a:avLst/>
          </a:prstGeom>
          <a:blipFill rotWithShape="1">
            <a:blip r:embed="rId34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为什么设置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集群的数目为奇数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27" name="图片 126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7506970" y="1105535"/>
            <a:ext cx="1497330" cy="638175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36"/>
            </p:custDataLst>
          </p:nvPr>
        </p:nvSpPr>
        <p:spPr>
          <a:xfrm>
            <a:off x="7535545" y="624840"/>
            <a:ext cx="373951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Looking </a:t>
            </a:r>
            <a:r>
              <a:rPr lang="zh-CN" altLang="en-US">
                <a:solidFill>
                  <a:schemeClr val="bg1"/>
                </a:solidFill>
              </a:rPr>
              <a:t>可更改选票信息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7"/>
            </p:custDataLst>
          </p:nvPr>
        </p:nvSpPr>
        <p:spPr>
          <a:xfrm>
            <a:off x="7457440" y="2456815"/>
            <a:ext cx="5097780" cy="342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Leader  </a:t>
            </a:r>
            <a:r>
              <a:rPr lang="zh-CN" altLang="en-US">
                <a:solidFill>
                  <a:schemeClr val="bg1"/>
                </a:solidFill>
              </a:rPr>
              <a:t>主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38"/>
            </p:custDataLst>
          </p:nvPr>
        </p:nvSpPr>
        <p:spPr>
          <a:xfrm>
            <a:off x="7588250" y="4281170"/>
            <a:ext cx="373951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Follower  </a:t>
            </a:r>
            <a:r>
              <a:rPr lang="zh-CN" altLang="en-US">
                <a:solidFill>
                  <a:schemeClr val="bg1"/>
                </a:solidFill>
              </a:rPr>
              <a:t>从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39"/>
            </p:custDataLst>
          </p:nvPr>
        </p:nvSpPr>
        <p:spPr>
          <a:xfrm>
            <a:off x="1469267" y="4281324"/>
            <a:ext cx="1366915" cy="41399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endParaRPr lang="zh-CN" altLang="en-US" sz="14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40"/>
            </p:custDataLst>
          </p:nvPr>
        </p:nvSpPr>
        <p:spPr>
          <a:xfrm>
            <a:off x="1528656" y="4322054"/>
            <a:ext cx="1238946" cy="347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服务</a:t>
            </a:r>
            <a:r>
              <a:rPr lang="en-US" altLang="zh-CN" sz="1200">
                <a:solidFill>
                  <a:srgbClr val="FFFFFF"/>
                </a:solidFill>
                <a:latin typeface="Consolas" panose="020B0609020204030204" charset="0"/>
                <a:ea typeface="思源黑体 CN Heavy" panose="020B0A00000000000000"/>
                <a:cs typeface="+mn-ea"/>
                <a:sym typeface="+mn-ea"/>
              </a:rPr>
              <a:t>4</a:t>
            </a:r>
            <a:endParaRPr lang="en-US" altLang="zh-CN" sz="1200">
              <a:solidFill>
                <a:srgbClr val="FFFFFF"/>
              </a:solidFill>
              <a:latin typeface="Consolas" panose="020B0609020204030204" charset="0"/>
              <a:ea typeface="思源黑体 CN Heavy" panose="020B0A00000000000000"/>
              <a:cs typeface="+mn-ea"/>
              <a:sym typeface="+mn-ea"/>
            </a:endParaRPr>
          </a:p>
        </p:txBody>
      </p:sp>
      <p:cxnSp>
        <p:nvCxnSpPr>
          <p:cNvPr id="34" name="直接箭头连接符 33"/>
          <p:cNvCxnSpPr>
            <a:stCxn id="17" idx="3"/>
            <a:endCxn id="40" idx="2"/>
          </p:cNvCxnSpPr>
          <p:nvPr/>
        </p:nvCxnSpPr>
        <p:spPr>
          <a:xfrm>
            <a:off x="2767623" y="4496050"/>
            <a:ext cx="1102995" cy="4000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/>
          <p:cNvGrpSpPr/>
          <p:nvPr/>
        </p:nvGrpSpPr>
        <p:grpSpPr>
          <a:xfrm>
            <a:off x="3870159" y="4234885"/>
            <a:ext cx="634949" cy="601713"/>
            <a:chOff x="7393915" y="3576573"/>
            <a:chExt cx="622173" cy="648909"/>
          </a:xfrm>
        </p:grpSpPr>
        <p:sp>
          <p:nvSpPr>
            <p:cNvPr id="40" name="椭圆 39"/>
            <p:cNvSpPr/>
            <p:nvPr>
              <p:custDataLst>
                <p:tags r:id="rId41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1" name="文本框 40"/>
            <p:cNvSpPr txBox="1"/>
            <p:nvPr>
              <p:custDataLst>
                <p:tags r:id="rId42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42" name="直接箭头连接符 41"/>
          <p:cNvCxnSpPr>
            <a:stCxn id="40" idx="6"/>
          </p:cNvCxnSpPr>
          <p:nvPr/>
        </p:nvCxnSpPr>
        <p:spPr>
          <a:xfrm flipV="1">
            <a:off x="4505618" y="3897880"/>
            <a:ext cx="523875" cy="63817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组合 45"/>
          <p:cNvGrpSpPr/>
          <p:nvPr/>
        </p:nvGrpSpPr>
        <p:grpSpPr>
          <a:xfrm>
            <a:off x="6115519" y="4332040"/>
            <a:ext cx="634949" cy="601713"/>
            <a:chOff x="7393915" y="3576573"/>
            <a:chExt cx="622173" cy="648909"/>
          </a:xfrm>
        </p:grpSpPr>
        <p:sp>
          <p:nvSpPr>
            <p:cNvPr id="47" name="椭圆 46"/>
            <p:cNvSpPr/>
            <p:nvPr>
              <p:custDataLst>
                <p:tags r:id="rId43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48" name="文本框 47"/>
            <p:cNvSpPr txBox="1"/>
            <p:nvPr>
              <p:custDataLst>
                <p:tags r:id="rId44"/>
              </p:custDataLst>
            </p:nvPr>
          </p:nvSpPr>
          <p:spPr>
            <a:xfrm>
              <a:off x="74603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50" name="直接箭头连接符 49"/>
          <p:cNvCxnSpPr>
            <a:endCxn id="48" idx="1"/>
          </p:cNvCxnSpPr>
          <p:nvPr/>
        </p:nvCxnSpPr>
        <p:spPr>
          <a:xfrm>
            <a:off x="5480978" y="3921375"/>
            <a:ext cx="702945" cy="702945"/>
          </a:xfrm>
          <a:prstGeom prst="straightConnector1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9377514" y="4687640"/>
            <a:ext cx="634949" cy="601713"/>
            <a:chOff x="7393915" y="3576573"/>
            <a:chExt cx="622173" cy="648909"/>
          </a:xfrm>
        </p:grpSpPr>
        <p:sp>
          <p:nvSpPr>
            <p:cNvPr id="82" name="椭圆 81"/>
            <p:cNvSpPr/>
            <p:nvPr>
              <p:custDataLst>
                <p:tags r:id="rId45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3" name="文本框 82"/>
            <p:cNvSpPr txBox="1"/>
            <p:nvPr>
              <p:custDataLst>
                <p:tags r:id="rId46"/>
              </p:custDataLst>
            </p:nvPr>
          </p:nvSpPr>
          <p:spPr>
            <a:xfrm>
              <a:off x="7548715" y="3709564"/>
              <a:ext cx="289956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4</a:t>
              </a:r>
              <a:endParaRPr lang="en-US" altLang="zh-CN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114249" y="2770575"/>
            <a:ext cx="634949" cy="601713"/>
            <a:chOff x="7393915" y="3576573"/>
            <a:chExt cx="622173" cy="648909"/>
          </a:xfrm>
        </p:grpSpPr>
        <p:sp>
          <p:nvSpPr>
            <p:cNvPr id="71" name="椭圆 70"/>
            <p:cNvSpPr/>
            <p:nvPr>
              <p:custDataLst>
                <p:tags r:id="rId47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2" name="文本框 71"/>
            <p:cNvSpPr txBox="1"/>
            <p:nvPr>
              <p:custDataLst>
                <p:tags r:id="rId48"/>
              </p:custDataLst>
            </p:nvPr>
          </p:nvSpPr>
          <p:spPr>
            <a:xfrm>
              <a:off x="7477159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0,3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110439" y="1899990"/>
            <a:ext cx="634949" cy="601713"/>
            <a:chOff x="7393915" y="3576573"/>
            <a:chExt cx="622173" cy="648909"/>
          </a:xfrm>
        </p:grpSpPr>
        <p:sp>
          <p:nvSpPr>
            <p:cNvPr id="74" name="椭圆 73"/>
            <p:cNvSpPr/>
            <p:nvPr>
              <p:custDataLst>
                <p:tags r:id="rId49"/>
              </p:custDataLst>
            </p:nvPr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5" name="文本框 74"/>
            <p:cNvSpPr txBox="1"/>
            <p:nvPr>
              <p:custDataLst>
                <p:tags r:id="rId50"/>
              </p:custDataLst>
            </p:nvPr>
          </p:nvSpPr>
          <p:spPr>
            <a:xfrm>
              <a:off x="7480893" y="3709564"/>
              <a:ext cx="456089" cy="363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accent2">
                      <a:lumMod val="75000"/>
                    </a:schemeClr>
                  </a:solidFill>
                  <a:ea typeface="思源黑体 CN Heavy" panose="020B0A00000000000000" charset="-122"/>
                </a:rPr>
                <a:t>0,3</a:t>
              </a:r>
              <a:endParaRPr lang="zh-CN" altLang="en-US" sz="1600">
                <a:solidFill>
                  <a:schemeClr val="accent2">
                    <a:lumMod val="75000"/>
                  </a:schemeClr>
                </a:solidFill>
                <a:ea typeface="思源黑体 CN Heavy" panose="020B0A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8" grpId="0"/>
      <p:bldP spid="30" grpId="0" bldLvl="0" animBg="1"/>
      <p:bldP spid="58" grpId="1"/>
      <p:bldP spid="30" grpId="1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字节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884805" y="2780665"/>
            <a:ext cx="863727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Zookeeper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持久化机制有哪些？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25K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66903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持久化机制有哪些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01" name="图片 100"/>
          <p:cNvPicPr/>
          <p:nvPr/>
        </p:nvPicPr>
        <p:blipFill>
          <a:blip r:embed="rId3"/>
          <a:stretch>
            <a:fillRect/>
          </a:stretch>
        </p:blipFill>
        <p:spPr>
          <a:xfrm>
            <a:off x="2209800" y="1287780"/>
            <a:ext cx="7772400" cy="42824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6" name="圆角矩形 35"/>
          <p:cNvSpPr/>
          <p:nvPr>
            <p:custDataLst>
              <p:tags r:id="rId4"/>
            </p:custDataLst>
          </p:nvPr>
        </p:nvSpPr>
        <p:spPr>
          <a:xfrm>
            <a:off x="565785" y="858520"/>
            <a:ext cx="11113135" cy="580707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36931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持久化的有哪些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176" name="圆角矩形 35"/>
          <p:cNvSpPr/>
          <p:nvPr>
            <p:custDataLst>
              <p:tags r:id="rId3"/>
            </p:custDataLst>
          </p:nvPr>
        </p:nvSpPr>
        <p:spPr>
          <a:xfrm>
            <a:off x="565785" y="858520"/>
            <a:ext cx="11113135" cy="580707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9695" y="-313690"/>
            <a:ext cx="13348335" cy="8976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565785" y="858520"/>
            <a:ext cx="11113135" cy="580707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920" y="1185545"/>
            <a:ext cx="10677525" cy="4486275"/>
          </a:xfrm>
          <a:prstGeom prst="rect">
            <a:avLst/>
          </a:prstGeom>
        </p:spPr>
      </p:pic>
      <p:sp>
        <p:nvSpPr>
          <p:cNvPr id="3" name="object 4"/>
          <p:cNvSpPr/>
          <p:nvPr>
            <p:custDataLst>
              <p:tags r:id="rId3"/>
            </p:custDataLst>
          </p:nvPr>
        </p:nvSpPr>
        <p:spPr>
          <a:xfrm>
            <a:off x="7620" y="196850"/>
            <a:ext cx="3669030" cy="42799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持久化机制有哪些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字节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884805" y="2780665"/>
            <a:ext cx="863727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Zookeeper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持久化的详细流程？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35K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565785" y="858520"/>
            <a:ext cx="11113135" cy="580707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220" name="object 4"/>
          <p:cNvSpPr/>
          <p:nvPr>
            <p:custDataLst>
              <p:tags r:id="rId2"/>
            </p:custDataLst>
          </p:nvPr>
        </p:nvSpPr>
        <p:spPr>
          <a:xfrm>
            <a:off x="7620" y="196850"/>
            <a:ext cx="3591560" cy="42799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持久化的详细流程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4"/>
          <a:stretch>
            <a:fillRect/>
          </a:stretch>
        </p:blipFill>
        <p:spPr>
          <a:xfrm>
            <a:off x="-205740" y="-145415"/>
            <a:ext cx="12531090" cy="74460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圆角矩形 35"/>
          <p:cNvSpPr/>
          <p:nvPr>
            <p:custDataLst>
              <p:tags r:id="rId1"/>
            </p:custDataLst>
          </p:nvPr>
        </p:nvSpPr>
        <p:spPr>
          <a:xfrm>
            <a:off x="565785" y="858520"/>
            <a:ext cx="11113135" cy="580707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220" name="object 4"/>
          <p:cNvSpPr/>
          <p:nvPr>
            <p:custDataLst>
              <p:tags r:id="rId2"/>
            </p:custDataLst>
          </p:nvPr>
        </p:nvSpPr>
        <p:spPr>
          <a:xfrm>
            <a:off x="7620" y="196850"/>
            <a:ext cx="3591560" cy="42799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Zookeeper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持久化的详细流程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pic>
        <p:nvPicPr>
          <p:cNvPr id="105" name="图片 104"/>
          <p:cNvPicPr/>
          <p:nvPr/>
        </p:nvPicPr>
        <p:blipFill>
          <a:blip r:embed="rId4"/>
          <a:stretch>
            <a:fillRect/>
          </a:stretch>
        </p:blipFill>
        <p:spPr>
          <a:xfrm>
            <a:off x="1647825" y="1156653"/>
            <a:ext cx="8896350" cy="52101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美团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884805" y="2780665"/>
            <a:ext cx="798385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三种网络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IO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模型的区别是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什么？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74396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三种网络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IO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模型的区别是什么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878500" y="1648800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Socket</a:t>
            </a:r>
            <a:endParaRPr lang="zh-CN" altLang="en-US" sz="1600"/>
          </a:p>
        </p:txBody>
      </p:sp>
      <p:sp>
        <p:nvSpPr>
          <p:cNvPr id="4" name="矩形 3"/>
          <p:cNvSpPr/>
          <p:nvPr/>
        </p:nvSpPr>
        <p:spPr>
          <a:xfrm>
            <a:off x="6878500" y="2210007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connect()</a:t>
            </a:r>
            <a:endParaRPr lang="zh-CN" altLang="en-US" sz="1600"/>
          </a:p>
        </p:txBody>
      </p:sp>
      <p:sp>
        <p:nvSpPr>
          <p:cNvPr id="5" name="矩形 4"/>
          <p:cNvSpPr/>
          <p:nvPr/>
        </p:nvSpPr>
        <p:spPr>
          <a:xfrm>
            <a:off x="6878500" y="2805588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write()</a:t>
            </a:r>
            <a:endParaRPr lang="zh-CN" altLang="en-US" sz="1600"/>
          </a:p>
        </p:txBody>
      </p:sp>
      <p:sp>
        <p:nvSpPr>
          <p:cNvPr id="6" name="矩形 5"/>
          <p:cNvSpPr/>
          <p:nvPr/>
        </p:nvSpPr>
        <p:spPr>
          <a:xfrm>
            <a:off x="6878500" y="3365056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read()</a:t>
            </a:r>
            <a:endParaRPr lang="zh-CN" altLang="en-US" sz="1600"/>
          </a:p>
        </p:txBody>
      </p:sp>
      <p:sp>
        <p:nvSpPr>
          <p:cNvPr id="7" name="文本框 6"/>
          <p:cNvSpPr txBox="1"/>
          <p:nvPr/>
        </p:nvSpPr>
        <p:spPr>
          <a:xfrm>
            <a:off x="8930262" y="1258407"/>
            <a:ext cx="1338828" cy="36933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  <a:ea typeface="思源黑体 CN Heavy" panose="020B0A00000000000000" charset="-122"/>
              </a:rPr>
              <a:t>TCP</a:t>
            </a:r>
            <a:r>
              <a:rPr lang="zh-CN" altLang="en-US">
                <a:solidFill>
                  <a:schemeClr val="bg1"/>
                </a:solidFill>
                <a:ea typeface="思源黑体 CN Heavy" panose="020B0A00000000000000" charset="-122"/>
              </a:rPr>
              <a:t>客户端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53434" y="1258407"/>
            <a:ext cx="1338828" cy="36933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  <a:ea typeface="思源黑体 CN Heavy" panose="020B0A00000000000000" charset="-122"/>
              </a:rPr>
              <a:t>TCP</a:t>
            </a:r>
            <a:r>
              <a:rPr lang="zh-CN" altLang="en-US">
                <a:solidFill>
                  <a:schemeClr val="bg1"/>
                </a:solidFill>
                <a:ea typeface="思源黑体 CN Heavy" panose="020B0A00000000000000" charset="-122"/>
              </a:rPr>
              <a:t>服务端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878500" y="3994399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close()</a:t>
            </a:r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704085" y="1235566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ServerSocket</a:t>
            </a:r>
            <a:endParaRPr lang="zh-CN" altLang="en-US" sz="1600"/>
          </a:p>
        </p:txBody>
      </p:sp>
      <p:sp>
        <p:nvSpPr>
          <p:cNvPr id="15" name="矩形 14"/>
          <p:cNvSpPr/>
          <p:nvPr/>
        </p:nvSpPr>
        <p:spPr>
          <a:xfrm>
            <a:off x="2704085" y="1769096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bind()</a:t>
            </a:r>
            <a:endParaRPr lang="zh-CN" altLang="en-US" sz="1600"/>
          </a:p>
        </p:txBody>
      </p:sp>
      <p:sp>
        <p:nvSpPr>
          <p:cNvPr id="17" name="矩形 16"/>
          <p:cNvSpPr/>
          <p:nvPr/>
        </p:nvSpPr>
        <p:spPr>
          <a:xfrm>
            <a:off x="2704085" y="2296920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listen()</a:t>
            </a:r>
            <a:endParaRPr lang="zh-CN" altLang="en-US" sz="1600"/>
          </a:p>
        </p:txBody>
      </p:sp>
      <p:sp>
        <p:nvSpPr>
          <p:cNvPr id="18" name="矩形 17"/>
          <p:cNvSpPr/>
          <p:nvPr/>
        </p:nvSpPr>
        <p:spPr>
          <a:xfrm>
            <a:off x="2704085" y="2839006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accept()</a:t>
            </a:r>
            <a:endParaRPr lang="zh-CN" altLang="en-US" sz="1600"/>
          </a:p>
        </p:txBody>
      </p:sp>
      <p:cxnSp>
        <p:nvCxnSpPr>
          <p:cNvPr id="20" name="直接箭头连接符 19"/>
          <p:cNvCxnSpPr>
            <a:stCxn id="14" idx="2"/>
            <a:endCxn id="15" idx="0"/>
          </p:cNvCxnSpPr>
          <p:nvPr/>
        </p:nvCxnSpPr>
        <p:spPr>
          <a:xfrm>
            <a:off x="3431478" y="1650581"/>
            <a:ext cx="0" cy="11851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15" idx="2"/>
            <a:endCxn id="17" idx="0"/>
          </p:cNvCxnSpPr>
          <p:nvPr/>
        </p:nvCxnSpPr>
        <p:spPr>
          <a:xfrm>
            <a:off x="3431478" y="2184111"/>
            <a:ext cx="0" cy="11280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17" idx="2"/>
            <a:endCxn id="18" idx="0"/>
          </p:cNvCxnSpPr>
          <p:nvPr/>
        </p:nvCxnSpPr>
        <p:spPr>
          <a:xfrm>
            <a:off x="3431478" y="2711935"/>
            <a:ext cx="0" cy="12707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3" idx="2"/>
            <a:endCxn id="4" idx="0"/>
          </p:cNvCxnSpPr>
          <p:nvPr/>
        </p:nvCxnSpPr>
        <p:spPr>
          <a:xfrm>
            <a:off x="7605893" y="2063815"/>
            <a:ext cx="0" cy="14619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4" idx="2"/>
            <a:endCxn id="5" idx="0"/>
          </p:cNvCxnSpPr>
          <p:nvPr/>
        </p:nvCxnSpPr>
        <p:spPr>
          <a:xfrm>
            <a:off x="7605893" y="2625022"/>
            <a:ext cx="0" cy="18056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5" idx="2"/>
            <a:endCxn id="6" idx="0"/>
          </p:cNvCxnSpPr>
          <p:nvPr/>
        </p:nvCxnSpPr>
        <p:spPr>
          <a:xfrm>
            <a:off x="7605893" y="3220603"/>
            <a:ext cx="0" cy="14445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6" idx="2"/>
            <a:endCxn id="13" idx="0"/>
          </p:cNvCxnSpPr>
          <p:nvPr/>
        </p:nvCxnSpPr>
        <p:spPr>
          <a:xfrm>
            <a:off x="7605893" y="3780071"/>
            <a:ext cx="0" cy="21432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/>
          <p:cNvSpPr/>
          <p:nvPr/>
        </p:nvSpPr>
        <p:spPr>
          <a:xfrm>
            <a:off x="2704085" y="3590064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read()</a:t>
            </a:r>
            <a:endParaRPr lang="zh-CN" altLang="en-US" sz="1600"/>
          </a:p>
        </p:txBody>
      </p:sp>
      <p:sp>
        <p:nvSpPr>
          <p:cNvPr id="44" name="矩形 43"/>
          <p:cNvSpPr/>
          <p:nvPr/>
        </p:nvSpPr>
        <p:spPr>
          <a:xfrm>
            <a:off x="2704085" y="4149532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write()</a:t>
            </a:r>
            <a:endParaRPr lang="zh-CN" altLang="en-US" sz="1600"/>
          </a:p>
        </p:txBody>
      </p:sp>
      <p:sp>
        <p:nvSpPr>
          <p:cNvPr id="45" name="矩形 44"/>
          <p:cNvSpPr/>
          <p:nvPr/>
        </p:nvSpPr>
        <p:spPr>
          <a:xfrm>
            <a:off x="2704085" y="4785534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read()</a:t>
            </a:r>
            <a:endParaRPr lang="zh-CN" altLang="en-US" sz="1600"/>
          </a:p>
        </p:txBody>
      </p:sp>
      <p:cxnSp>
        <p:nvCxnSpPr>
          <p:cNvPr id="46" name="直接箭头连接符 45"/>
          <p:cNvCxnSpPr>
            <a:stCxn id="18" idx="2"/>
            <a:endCxn id="43" idx="0"/>
          </p:cNvCxnSpPr>
          <p:nvPr/>
        </p:nvCxnSpPr>
        <p:spPr>
          <a:xfrm>
            <a:off x="3431478" y="3254021"/>
            <a:ext cx="0" cy="33604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stCxn id="43" idx="2"/>
            <a:endCxn id="44" idx="0"/>
          </p:cNvCxnSpPr>
          <p:nvPr/>
        </p:nvCxnSpPr>
        <p:spPr>
          <a:xfrm>
            <a:off x="3431478" y="4005079"/>
            <a:ext cx="0" cy="14445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>
            <a:stCxn id="44" idx="2"/>
            <a:endCxn id="45" idx="0"/>
          </p:cNvCxnSpPr>
          <p:nvPr/>
        </p:nvCxnSpPr>
        <p:spPr>
          <a:xfrm>
            <a:off x="3431478" y="4564547"/>
            <a:ext cx="0" cy="220987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连接符: 肘形 54"/>
          <p:cNvCxnSpPr>
            <a:stCxn id="6" idx="3"/>
            <a:endCxn id="5" idx="3"/>
          </p:cNvCxnSpPr>
          <p:nvPr/>
        </p:nvCxnSpPr>
        <p:spPr>
          <a:xfrm flipV="1">
            <a:off x="8333285" y="3013096"/>
            <a:ext cx="12700" cy="559468"/>
          </a:xfrm>
          <a:prstGeom prst="bentConnector3">
            <a:avLst>
              <a:gd name="adj1" fmla="val 1800000"/>
            </a:avLst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连接符: 肘形 55"/>
          <p:cNvCxnSpPr>
            <a:stCxn id="43" idx="1"/>
            <a:endCxn id="44" idx="1"/>
          </p:cNvCxnSpPr>
          <p:nvPr/>
        </p:nvCxnSpPr>
        <p:spPr>
          <a:xfrm rot="10800000" flipV="1">
            <a:off x="2704085" y="3797572"/>
            <a:ext cx="12700" cy="559468"/>
          </a:xfrm>
          <a:prstGeom prst="bentConnector3">
            <a:avLst>
              <a:gd name="adj1" fmla="val 1800000"/>
            </a:avLst>
          </a:prstGeom>
          <a:ln>
            <a:solidFill>
              <a:schemeClr val="bg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4" idx="1"/>
          </p:cNvCxnSpPr>
          <p:nvPr/>
        </p:nvCxnSpPr>
        <p:spPr>
          <a:xfrm flipH="1">
            <a:off x="3431477" y="2417515"/>
            <a:ext cx="3447023" cy="1004527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/>
          <p:cNvSpPr txBox="1"/>
          <p:nvPr/>
        </p:nvSpPr>
        <p:spPr>
          <a:xfrm>
            <a:off x="4308098" y="2521974"/>
            <a:ext cx="1176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>
                <a:solidFill>
                  <a:schemeClr val="bg1"/>
                </a:solidFill>
                <a:ea typeface="思源黑体 CN Heavy" panose="020B0A00000000000000" charset="-122"/>
              </a:rPr>
              <a:t>建立连接 </a:t>
            </a:r>
            <a:r>
              <a:rPr lang="en-US" altLang="zh-CN" sz="1600">
                <a:solidFill>
                  <a:schemeClr val="bg1"/>
                </a:solidFill>
                <a:ea typeface="思源黑体 CN Heavy" panose="020B0A00000000000000" charset="-122"/>
              </a:rPr>
              <a:t>3</a:t>
            </a:r>
            <a:endParaRPr lang="zh-CN" altLang="en-US" sz="16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1722848" y="3219157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>
                <a:solidFill>
                  <a:schemeClr val="bg1"/>
                </a:solidFill>
                <a:ea typeface="思源黑体 CN Heavy" panose="020B0A00000000000000" charset="-122"/>
              </a:rPr>
              <a:t>阻塞等待连接</a:t>
            </a:r>
            <a:endParaRPr lang="zh-CN" altLang="en-US" sz="16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69" name="直接箭头连接符 68"/>
          <p:cNvCxnSpPr>
            <a:stCxn id="5" idx="1"/>
            <a:endCxn id="43" idx="3"/>
          </p:cNvCxnSpPr>
          <p:nvPr/>
        </p:nvCxnSpPr>
        <p:spPr>
          <a:xfrm flipH="1">
            <a:off x="4158870" y="3013096"/>
            <a:ext cx="2719630" cy="784476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/>
          <p:cNvSpPr txBox="1"/>
          <p:nvPr/>
        </p:nvSpPr>
        <p:spPr>
          <a:xfrm>
            <a:off x="4658913" y="3037183"/>
            <a:ext cx="1005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bg1"/>
                </a:solidFill>
                <a:ea typeface="思源黑体 CN Heavy" panose="020B0A00000000000000" charset="-122"/>
              </a:rPr>
              <a:t>请求数据</a:t>
            </a:r>
            <a:endParaRPr lang="zh-CN" altLang="en-US" sz="16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2704084" y="5443312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close()</a:t>
            </a:r>
            <a:endParaRPr lang="zh-CN" altLang="en-US" sz="1600"/>
          </a:p>
        </p:txBody>
      </p:sp>
      <p:cxnSp>
        <p:nvCxnSpPr>
          <p:cNvPr id="74" name="直接箭头连接符 73"/>
          <p:cNvCxnSpPr>
            <a:stCxn id="45" idx="2"/>
            <a:endCxn id="73" idx="0"/>
          </p:cNvCxnSpPr>
          <p:nvPr/>
        </p:nvCxnSpPr>
        <p:spPr>
          <a:xfrm flipH="1">
            <a:off x="3431477" y="5200549"/>
            <a:ext cx="1" cy="24276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1486689" y="389565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>
                <a:solidFill>
                  <a:schemeClr val="bg1"/>
                </a:solidFill>
                <a:ea typeface="思源黑体 CN Heavy" panose="020B0A00000000000000" charset="-122"/>
              </a:rPr>
              <a:t>处理请求</a:t>
            </a:r>
            <a:endParaRPr lang="zh-CN" altLang="en-US" sz="16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79" name="直接箭头连接符 78"/>
          <p:cNvCxnSpPr>
            <a:stCxn id="6" idx="1"/>
            <a:endCxn id="44" idx="3"/>
          </p:cNvCxnSpPr>
          <p:nvPr/>
        </p:nvCxnSpPr>
        <p:spPr>
          <a:xfrm flipH="1">
            <a:off x="4158870" y="3572564"/>
            <a:ext cx="2719630" cy="784476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/>
          <p:cNvSpPr txBox="1"/>
          <p:nvPr/>
        </p:nvSpPr>
        <p:spPr>
          <a:xfrm>
            <a:off x="4870352" y="3590064"/>
            <a:ext cx="1005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bg1"/>
                </a:solidFill>
                <a:ea typeface="思源黑体 CN Heavy" panose="020B0A00000000000000" charset="-122"/>
              </a:rPr>
              <a:t>回应数据</a:t>
            </a:r>
            <a:endParaRPr lang="zh-CN" altLang="en-US" sz="16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83" name="直接箭头连接符 82"/>
          <p:cNvCxnSpPr>
            <a:stCxn id="13" idx="1"/>
            <a:endCxn id="45" idx="3"/>
          </p:cNvCxnSpPr>
          <p:nvPr/>
        </p:nvCxnSpPr>
        <p:spPr>
          <a:xfrm flipH="1">
            <a:off x="4158870" y="4201907"/>
            <a:ext cx="2719630" cy="79113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本框 83"/>
          <p:cNvSpPr txBox="1"/>
          <p:nvPr/>
        </p:nvSpPr>
        <p:spPr>
          <a:xfrm>
            <a:off x="4886261" y="4155131"/>
            <a:ext cx="12097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bg1"/>
                </a:solidFill>
                <a:ea typeface="思源黑体 CN Heavy" panose="020B0A00000000000000" charset="-122"/>
              </a:rPr>
              <a:t>结束连接 </a:t>
            </a:r>
            <a:r>
              <a:rPr lang="en-US" altLang="zh-CN" sz="1600">
                <a:solidFill>
                  <a:schemeClr val="bg1"/>
                </a:solidFill>
                <a:ea typeface="思源黑体 CN Heavy" panose="020B0A00000000000000" charset="-122"/>
              </a:rPr>
              <a:t>4</a:t>
            </a:r>
            <a:endParaRPr lang="zh-CN" altLang="en-US" sz="16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37749" y="717947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BIO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 （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Block Input Output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）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 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通信原理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角矩形 35"/>
          <p:cNvSpPr/>
          <p:nvPr>
            <p:custDataLst>
              <p:tags r:id="rId1"/>
            </p:custDataLst>
          </p:nvPr>
        </p:nvSpPr>
        <p:spPr>
          <a:xfrm>
            <a:off x="3947795" y="4565650"/>
            <a:ext cx="3763645" cy="168846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5" name="圆角矩形 35"/>
          <p:cNvSpPr/>
          <p:nvPr>
            <p:custDataLst>
              <p:tags r:id="rId2"/>
            </p:custDataLst>
          </p:nvPr>
        </p:nvSpPr>
        <p:spPr>
          <a:xfrm>
            <a:off x="6576695" y="2188845"/>
            <a:ext cx="3763645" cy="168846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76" name="圆角矩形 35"/>
          <p:cNvSpPr/>
          <p:nvPr>
            <p:custDataLst>
              <p:tags r:id="rId3"/>
            </p:custDataLst>
          </p:nvPr>
        </p:nvSpPr>
        <p:spPr>
          <a:xfrm>
            <a:off x="1992630" y="2184400"/>
            <a:ext cx="3763645" cy="168846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" name="object 4"/>
          <p:cNvSpPr/>
          <p:nvPr>
            <p:custDataLst>
              <p:tags r:id="rId4"/>
            </p:custDataLst>
          </p:nvPr>
        </p:nvSpPr>
        <p:spPr>
          <a:xfrm>
            <a:off x="0" y="222250"/>
            <a:ext cx="1853565" cy="427990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zh-CN" sz="2000" b="1" dirty="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什么是伪共享？</a:t>
            </a:r>
            <a:endParaRPr lang="zh-CN" altLang="zh-CN" sz="2000" b="1" dirty="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27" name="矩形 26"/>
          <p:cNvSpPr/>
          <p:nvPr>
            <p:custDataLst>
              <p:tags r:id="rId6"/>
            </p:custDataLst>
          </p:nvPr>
        </p:nvSpPr>
        <p:spPr>
          <a:xfrm>
            <a:off x="2298091" y="281781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accent1"/>
                </a:solidFill>
              </a:rPr>
              <a:t>A</a:t>
            </a:r>
            <a:endParaRPr lang="en-US" altLang="zh-CN" sz="1400">
              <a:solidFill>
                <a:schemeClr val="accent1"/>
              </a:solidFill>
            </a:endParaRPr>
          </a:p>
        </p:txBody>
      </p:sp>
      <p:sp>
        <p:nvSpPr>
          <p:cNvPr id="28" name="矩形 27"/>
          <p:cNvSpPr/>
          <p:nvPr>
            <p:custDataLst>
              <p:tags r:id="rId7"/>
            </p:custDataLst>
          </p:nvPr>
        </p:nvSpPr>
        <p:spPr>
          <a:xfrm>
            <a:off x="2816983" y="281781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rgbClr val="FFFF00"/>
                </a:solidFill>
              </a:rPr>
              <a:t>B</a:t>
            </a:r>
            <a:endParaRPr lang="en-US" altLang="zh-CN" sz="1400">
              <a:solidFill>
                <a:srgbClr val="FFFF00"/>
              </a:solidFill>
            </a:endParaRPr>
          </a:p>
        </p:txBody>
      </p:sp>
      <p:sp>
        <p:nvSpPr>
          <p:cNvPr id="29" name="矩形 28"/>
          <p:cNvSpPr/>
          <p:nvPr>
            <p:custDataLst>
              <p:tags r:id="rId8"/>
            </p:custDataLst>
          </p:nvPr>
        </p:nvSpPr>
        <p:spPr>
          <a:xfrm>
            <a:off x="3335875" y="281781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400"/>
          </a:p>
        </p:txBody>
      </p:sp>
      <p:sp>
        <p:nvSpPr>
          <p:cNvPr id="30" name="矩形 29"/>
          <p:cNvSpPr/>
          <p:nvPr>
            <p:custDataLst>
              <p:tags r:id="rId9"/>
            </p:custDataLst>
          </p:nvPr>
        </p:nvSpPr>
        <p:spPr>
          <a:xfrm>
            <a:off x="3854767" y="281781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400"/>
          </a:p>
        </p:txBody>
      </p:sp>
      <p:sp>
        <p:nvSpPr>
          <p:cNvPr id="31" name="矩形 30"/>
          <p:cNvSpPr/>
          <p:nvPr>
            <p:custDataLst>
              <p:tags r:id="rId10"/>
            </p:custDataLst>
          </p:nvPr>
        </p:nvSpPr>
        <p:spPr>
          <a:xfrm>
            <a:off x="4373659" y="281781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400"/>
          </a:p>
        </p:txBody>
      </p:sp>
      <p:sp>
        <p:nvSpPr>
          <p:cNvPr id="32" name="矩形 31"/>
          <p:cNvSpPr/>
          <p:nvPr>
            <p:custDataLst>
              <p:tags r:id="rId11"/>
            </p:custDataLst>
          </p:nvPr>
        </p:nvSpPr>
        <p:spPr>
          <a:xfrm>
            <a:off x="4892551" y="281781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400"/>
          </a:p>
        </p:txBody>
      </p:sp>
      <p:sp>
        <p:nvSpPr>
          <p:cNvPr id="2" name="文本框 1"/>
          <p:cNvSpPr txBox="1"/>
          <p:nvPr/>
        </p:nvSpPr>
        <p:spPr>
          <a:xfrm>
            <a:off x="894080" y="2817495"/>
            <a:ext cx="885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Cache 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12"/>
            </p:custDataLst>
          </p:nvPr>
        </p:nvSpPr>
        <p:spPr>
          <a:xfrm>
            <a:off x="3127375" y="3227070"/>
            <a:ext cx="1494790" cy="52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Cache Line 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>
            <p:custDataLst>
              <p:tags r:id="rId13"/>
            </p:custDataLst>
          </p:nvPr>
        </p:nvSpPr>
        <p:spPr>
          <a:xfrm>
            <a:off x="6882156" y="282225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accent1"/>
                </a:solidFill>
              </a:rPr>
              <a:t>A</a:t>
            </a:r>
            <a:endParaRPr lang="en-US" altLang="zh-CN" sz="1400">
              <a:solidFill>
                <a:schemeClr val="accent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14"/>
            </p:custDataLst>
          </p:nvPr>
        </p:nvSpPr>
        <p:spPr>
          <a:xfrm>
            <a:off x="7401048" y="282225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rgbClr val="FFFF00"/>
                </a:solidFill>
              </a:rPr>
              <a:t>B</a:t>
            </a:r>
            <a:endParaRPr lang="en-US" altLang="zh-CN" sz="1400">
              <a:solidFill>
                <a:srgbClr val="FFFF00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15"/>
            </p:custDataLst>
          </p:nvPr>
        </p:nvSpPr>
        <p:spPr>
          <a:xfrm>
            <a:off x="7919940" y="282225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400"/>
          </a:p>
        </p:txBody>
      </p:sp>
      <p:sp>
        <p:nvSpPr>
          <p:cNvPr id="11" name="矩形 10"/>
          <p:cNvSpPr/>
          <p:nvPr>
            <p:custDataLst>
              <p:tags r:id="rId16"/>
            </p:custDataLst>
          </p:nvPr>
        </p:nvSpPr>
        <p:spPr>
          <a:xfrm>
            <a:off x="8438832" y="282225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400"/>
          </a:p>
        </p:txBody>
      </p:sp>
      <p:sp>
        <p:nvSpPr>
          <p:cNvPr id="12" name="矩形 11"/>
          <p:cNvSpPr/>
          <p:nvPr>
            <p:custDataLst>
              <p:tags r:id="rId17"/>
            </p:custDataLst>
          </p:nvPr>
        </p:nvSpPr>
        <p:spPr>
          <a:xfrm>
            <a:off x="8957724" y="282225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400"/>
          </a:p>
        </p:txBody>
      </p:sp>
      <p:sp>
        <p:nvSpPr>
          <p:cNvPr id="13" name="矩形 12"/>
          <p:cNvSpPr/>
          <p:nvPr>
            <p:custDataLst>
              <p:tags r:id="rId18"/>
            </p:custDataLst>
          </p:nvPr>
        </p:nvSpPr>
        <p:spPr>
          <a:xfrm>
            <a:off x="9476616" y="282225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400"/>
          </a:p>
        </p:txBody>
      </p:sp>
      <p:sp>
        <p:nvSpPr>
          <p:cNvPr id="16" name="文本框 15"/>
          <p:cNvSpPr txBox="1"/>
          <p:nvPr>
            <p:custDataLst>
              <p:tags r:id="rId19"/>
            </p:custDataLst>
          </p:nvPr>
        </p:nvSpPr>
        <p:spPr>
          <a:xfrm>
            <a:off x="7711440" y="3231515"/>
            <a:ext cx="1494790" cy="52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Cache Line 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008620" y="2298700"/>
            <a:ext cx="1986915" cy="52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</a:rPr>
              <a:t>状态变为共享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>
            <p:custDataLst>
              <p:tags r:id="rId20"/>
            </p:custDataLst>
          </p:nvPr>
        </p:nvSpPr>
        <p:spPr>
          <a:xfrm>
            <a:off x="4253256" y="519906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1</a:t>
            </a:r>
            <a:endParaRPr lang="en-US" altLang="zh-CN" sz="1400"/>
          </a:p>
        </p:txBody>
      </p:sp>
      <p:sp>
        <p:nvSpPr>
          <p:cNvPr id="19" name="矩形 18"/>
          <p:cNvSpPr/>
          <p:nvPr>
            <p:custDataLst>
              <p:tags r:id="rId21"/>
            </p:custDataLst>
          </p:nvPr>
        </p:nvSpPr>
        <p:spPr>
          <a:xfrm>
            <a:off x="4772148" y="519906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2</a:t>
            </a:r>
            <a:endParaRPr lang="en-US" altLang="zh-CN" sz="1400"/>
          </a:p>
        </p:txBody>
      </p:sp>
      <p:sp>
        <p:nvSpPr>
          <p:cNvPr id="20" name="矩形 19"/>
          <p:cNvSpPr/>
          <p:nvPr>
            <p:custDataLst>
              <p:tags r:id="rId22"/>
            </p:custDataLst>
          </p:nvPr>
        </p:nvSpPr>
        <p:spPr>
          <a:xfrm>
            <a:off x="5291040" y="519906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accent1"/>
                </a:solidFill>
              </a:rPr>
              <a:t>A</a:t>
            </a:r>
            <a:endParaRPr lang="en-US" altLang="zh-CN" sz="1400">
              <a:solidFill>
                <a:schemeClr val="accent1"/>
              </a:solidFill>
            </a:endParaRPr>
          </a:p>
        </p:txBody>
      </p:sp>
      <p:sp>
        <p:nvSpPr>
          <p:cNvPr id="21" name="矩形 20"/>
          <p:cNvSpPr/>
          <p:nvPr>
            <p:custDataLst>
              <p:tags r:id="rId23"/>
            </p:custDataLst>
          </p:nvPr>
        </p:nvSpPr>
        <p:spPr>
          <a:xfrm>
            <a:off x="5809932" y="519906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rgbClr val="FFFF00"/>
                </a:solidFill>
              </a:rPr>
              <a:t>B</a:t>
            </a:r>
            <a:endParaRPr lang="en-US" altLang="zh-CN" sz="1400">
              <a:solidFill>
                <a:srgbClr val="FFFF00"/>
              </a:solidFill>
            </a:endParaRPr>
          </a:p>
        </p:txBody>
      </p:sp>
      <p:sp>
        <p:nvSpPr>
          <p:cNvPr id="22" name="矩形 21"/>
          <p:cNvSpPr/>
          <p:nvPr>
            <p:custDataLst>
              <p:tags r:id="rId24"/>
            </p:custDataLst>
          </p:nvPr>
        </p:nvSpPr>
        <p:spPr>
          <a:xfrm>
            <a:off x="6328824" y="519906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5</a:t>
            </a:r>
            <a:endParaRPr lang="en-US" altLang="zh-CN" sz="1400"/>
          </a:p>
        </p:txBody>
      </p:sp>
      <p:sp>
        <p:nvSpPr>
          <p:cNvPr id="23" name="矩形 22"/>
          <p:cNvSpPr/>
          <p:nvPr>
            <p:custDataLst>
              <p:tags r:id="rId25"/>
            </p:custDataLst>
          </p:nvPr>
        </p:nvSpPr>
        <p:spPr>
          <a:xfrm>
            <a:off x="6847716" y="519906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6</a:t>
            </a:r>
            <a:endParaRPr lang="en-US" altLang="zh-CN" sz="1400"/>
          </a:p>
        </p:txBody>
      </p:sp>
      <p:sp>
        <p:nvSpPr>
          <p:cNvPr id="26" name="文本框 25"/>
          <p:cNvSpPr txBox="1"/>
          <p:nvPr>
            <p:custDataLst>
              <p:tags r:id="rId26"/>
            </p:custDataLst>
          </p:nvPr>
        </p:nvSpPr>
        <p:spPr>
          <a:xfrm>
            <a:off x="4884420" y="4675505"/>
            <a:ext cx="1986915" cy="52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2929255" y="5248275"/>
            <a:ext cx="885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内存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4" name="矩形 33"/>
          <p:cNvSpPr/>
          <p:nvPr>
            <p:custDataLst>
              <p:tags r:id="rId28"/>
            </p:custDataLst>
          </p:nvPr>
        </p:nvSpPr>
        <p:spPr>
          <a:xfrm>
            <a:off x="4253256" y="560863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1</a:t>
            </a:r>
            <a:endParaRPr lang="en-US" altLang="zh-CN" sz="1400"/>
          </a:p>
        </p:txBody>
      </p:sp>
      <p:sp>
        <p:nvSpPr>
          <p:cNvPr id="35" name="矩形 34"/>
          <p:cNvSpPr/>
          <p:nvPr>
            <p:custDataLst>
              <p:tags r:id="rId29"/>
            </p:custDataLst>
          </p:nvPr>
        </p:nvSpPr>
        <p:spPr>
          <a:xfrm>
            <a:off x="4772148" y="560863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2</a:t>
            </a:r>
            <a:endParaRPr lang="en-US" altLang="zh-CN" sz="1400"/>
          </a:p>
        </p:txBody>
      </p:sp>
      <p:sp>
        <p:nvSpPr>
          <p:cNvPr id="36" name="矩形 35"/>
          <p:cNvSpPr/>
          <p:nvPr>
            <p:custDataLst>
              <p:tags r:id="rId30"/>
            </p:custDataLst>
          </p:nvPr>
        </p:nvSpPr>
        <p:spPr>
          <a:xfrm>
            <a:off x="5291040" y="560863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3</a:t>
            </a:r>
            <a:endParaRPr lang="en-US" altLang="zh-CN" sz="1400"/>
          </a:p>
        </p:txBody>
      </p:sp>
      <p:sp>
        <p:nvSpPr>
          <p:cNvPr id="37" name="矩形 36"/>
          <p:cNvSpPr/>
          <p:nvPr>
            <p:custDataLst>
              <p:tags r:id="rId31"/>
            </p:custDataLst>
          </p:nvPr>
        </p:nvSpPr>
        <p:spPr>
          <a:xfrm>
            <a:off x="5809932" y="560863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4</a:t>
            </a:r>
            <a:endParaRPr lang="en-US" altLang="zh-CN" sz="1400"/>
          </a:p>
        </p:txBody>
      </p:sp>
      <p:sp>
        <p:nvSpPr>
          <p:cNvPr id="38" name="矩形 37"/>
          <p:cNvSpPr/>
          <p:nvPr>
            <p:custDataLst>
              <p:tags r:id="rId32"/>
            </p:custDataLst>
          </p:nvPr>
        </p:nvSpPr>
        <p:spPr>
          <a:xfrm>
            <a:off x="6328824" y="560863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5</a:t>
            </a:r>
            <a:endParaRPr lang="en-US" altLang="zh-CN" sz="1400"/>
          </a:p>
        </p:txBody>
      </p:sp>
      <p:sp>
        <p:nvSpPr>
          <p:cNvPr id="39" name="矩形 38"/>
          <p:cNvSpPr/>
          <p:nvPr>
            <p:custDataLst>
              <p:tags r:id="rId33"/>
            </p:custDataLst>
          </p:nvPr>
        </p:nvSpPr>
        <p:spPr>
          <a:xfrm>
            <a:off x="6847716" y="5608636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6</a:t>
            </a:r>
            <a:endParaRPr lang="en-US" altLang="zh-CN" sz="1400"/>
          </a:p>
        </p:txBody>
      </p:sp>
      <p:sp>
        <p:nvSpPr>
          <p:cNvPr id="40" name="矩形 39"/>
          <p:cNvSpPr/>
          <p:nvPr>
            <p:custDataLst>
              <p:tags r:id="rId34"/>
            </p:custDataLst>
          </p:nvPr>
        </p:nvSpPr>
        <p:spPr>
          <a:xfrm>
            <a:off x="4253891" y="479012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1</a:t>
            </a:r>
            <a:endParaRPr lang="en-US" altLang="zh-CN" sz="1400"/>
          </a:p>
        </p:txBody>
      </p:sp>
      <p:sp>
        <p:nvSpPr>
          <p:cNvPr id="41" name="矩形 40"/>
          <p:cNvSpPr/>
          <p:nvPr>
            <p:custDataLst>
              <p:tags r:id="rId35"/>
            </p:custDataLst>
          </p:nvPr>
        </p:nvSpPr>
        <p:spPr>
          <a:xfrm>
            <a:off x="4772783" y="479012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2</a:t>
            </a:r>
            <a:endParaRPr lang="en-US" altLang="zh-CN" sz="1400"/>
          </a:p>
        </p:txBody>
      </p:sp>
      <p:sp>
        <p:nvSpPr>
          <p:cNvPr id="42" name="矩形 41"/>
          <p:cNvSpPr/>
          <p:nvPr>
            <p:custDataLst>
              <p:tags r:id="rId36"/>
            </p:custDataLst>
          </p:nvPr>
        </p:nvSpPr>
        <p:spPr>
          <a:xfrm>
            <a:off x="5291675" y="479012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3</a:t>
            </a:r>
            <a:endParaRPr lang="en-US" altLang="zh-CN" sz="1400"/>
          </a:p>
        </p:txBody>
      </p:sp>
      <p:sp>
        <p:nvSpPr>
          <p:cNvPr id="43" name="矩形 42"/>
          <p:cNvSpPr/>
          <p:nvPr>
            <p:custDataLst>
              <p:tags r:id="rId37"/>
            </p:custDataLst>
          </p:nvPr>
        </p:nvSpPr>
        <p:spPr>
          <a:xfrm>
            <a:off x="5810567" y="479012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4</a:t>
            </a:r>
            <a:endParaRPr lang="en-US" altLang="zh-CN" sz="1400"/>
          </a:p>
        </p:txBody>
      </p:sp>
      <p:sp>
        <p:nvSpPr>
          <p:cNvPr id="44" name="矩形 43"/>
          <p:cNvSpPr/>
          <p:nvPr>
            <p:custDataLst>
              <p:tags r:id="rId38"/>
            </p:custDataLst>
          </p:nvPr>
        </p:nvSpPr>
        <p:spPr>
          <a:xfrm>
            <a:off x="6329459" y="479012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5</a:t>
            </a:r>
            <a:endParaRPr lang="en-US" altLang="zh-CN" sz="1400"/>
          </a:p>
        </p:txBody>
      </p:sp>
      <p:sp>
        <p:nvSpPr>
          <p:cNvPr id="45" name="矩形 44"/>
          <p:cNvSpPr/>
          <p:nvPr>
            <p:custDataLst>
              <p:tags r:id="rId39"/>
            </p:custDataLst>
          </p:nvPr>
        </p:nvSpPr>
        <p:spPr>
          <a:xfrm>
            <a:off x="6848351" y="4790121"/>
            <a:ext cx="518892" cy="409101"/>
          </a:xfrm>
          <a:prstGeom prst="rect">
            <a:avLst/>
          </a:prstGeom>
          <a:solidFill>
            <a:schemeClr val="tx1"/>
          </a:solidFill>
          <a:ln w="25400">
            <a:solidFill>
              <a:schemeClr val="bg2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6</a:t>
            </a:r>
            <a:endParaRPr lang="en-US" altLang="zh-CN" sz="1400"/>
          </a:p>
        </p:txBody>
      </p:sp>
      <p:sp>
        <p:nvSpPr>
          <p:cNvPr id="46" name="圆角矩形 35"/>
          <p:cNvSpPr/>
          <p:nvPr>
            <p:custDataLst>
              <p:tags r:id="rId40"/>
            </p:custDataLst>
          </p:nvPr>
        </p:nvSpPr>
        <p:spPr>
          <a:xfrm>
            <a:off x="3127375" y="650240"/>
            <a:ext cx="1694180" cy="79819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1931670" y="921385"/>
            <a:ext cx="885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CPU1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42"/>
            </p:custDataLst>
          </p:nvPr>
        </p:nvSpPr>
        <p:spPr>
          <a:xfrm>
            <a:off x="3437890" y="846455"/>
            <a:ext cx="1072515" cy="4432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/>
              <a:t>线程</a:t>
            </a:r>
            <a:r>
              <a:rPr lang="en-US" altLang="zh-CN" sz="1600"/>
              <a:t>1</a:t>
            </a:r>
            <a:endParaRPr lang="en-US" altLang="zh-CN" sz="1600"/>
          </a:p>
        </p:txBody>
      </p:sp>
      <p:sp>
        <p:nvSpPr>
          <p:cNvPr id="49" name="圆角矩形 35"/>
          <p:cNvSpPr/>
          <p:nvPr>
            <p:custDataLst>
              <p:tags r:id="rId43"/>
            </p:custDataLst>
          </p:nvPr>
        </p:nvSpPr>
        <p:spPr>
          <a:xfrm>
            <a:off x="7545705" y="706755"/>
            <a:ext cx="1694180" cy="79819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6350000" y="977900"/>
            <a:ext cx="885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CPU2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51" name="矩形 50"/>
          <p:cNvSpPr/>
          <p:nvPr>
            <p:custDataLst>
              <p:tags r:id="rId45"/>
            </p:custDataLst>
          </p:nvPr>
        </p:nvSpPr>
        <p:spPr>
          <a:xfrm>
            <a:off x="7856220" y="902970"/>
            <a:ext cx="1072515" cy="4432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/>
              <a:t>线程</a:t>
            </a:r>
            <a:r>
              <a:rPr lang="en-US" altLang="zh-CN" sz="1600"/>
              <a:t>2</a:t>
            </a:r>
            <a:endParaRPr lang="en-US" altLang="zh-CN" sz="1600"/>
          </a:p>
        </p:txBody>
      </p:sp>
      <p:cxnSp>
        <p:nvCxnSpPr>
          <p:cNvPr id="52" name="直接箭头连接符 51"/>
          <p:cNvCxnSpPr>
            <a:endCxn id="27" idx="0"/>
          </p:cNvCxnSpPr>
          <p:nvPr>
            <p:custDataLst>
              <p:tags r:id="rId46"/>
            </p:custDataLst>
          </p:nvPr>
        </p:nvCxnSpPr>
        <p:spPr>
          <a:xfrm flipH="1">
            <a:off x="2558058" y="1280037"/>
            <a:ext cx="1447800" cy="153733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>
            <a:stCxn id="42" idx="2"/>
            <a:endCxn id="27" idx="2"/>
          </p:cNvCxnSpPr>
          <p:nvPr>
            <p:custDataLst>
              <p:tags r:id="rId47"/>
            </p:custDataLst>
          </p:nvPr>
        </p:nvCxnSpPr>
        <p:spPr>
          <a:xfrm flipH="1" flipV="1">
            <a:off x="2558058" y="3226312"/>
            <a:ext cx="2993390" cy="19723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>
            <p:custDataLst>
              <p:tags r:id="rId48"/>
            </p:custDataLst>
          </p:nvPr>
        </p:nvSpPr>
        <p:spPr>
          <a:xfrm>
            <a:off x="3457575" y="4042410"/>
            <a:ext cx="3546475" cy="52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1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zh-CN">
                <a:solidFill>
                  <a:schemeClr val="bg1"/>
                </a:solidFill>
              </a:rPr>
              <a:t>从内存读取数据到</a:t>
            </a:r>
            <a:r>
              <a:rPr lang="en-US" altLang="zh-CN">
                <a:solidFill>
                  <a:schemeClr val="bg1"/>
                </a:solidFill>
              </a:rPr>
              <a:t>Cache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49"/>
            </p:custDataLst>
          </p:nvPr>
        </p:nvSpPr>
        <p:spPr>
          <a:xfrm>
            <a:off x="952500" y="1569720"/>
            <a:ext cx="2681605" cy="52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2</a:t>
            </a:r>
            <a:r>
              <a:rPr lang="zh-CN" altLang="en-US">
                <a:solidFill>
                  <a:schemeClr val="bg1"/>
                </a:solidFill>
              </a:rPr>
              <a:t>，从</a:t>
            </a:r>
            <a:r>
              <a:rPr lang="en-US" altLang="zh-CN">
                <a:solidFill>
                  <a:schemeClr val="bg1"/>
                </a:solidFill>
              </a:rPr>
              <a:t>Cache</a:t>
            </a:r>
            <a:r>
              <a:rPr lang="zh-CN" altLang="en-US">
                <a:solidFill>
                  <a:schemeClr val="bg1"/>
                </a:solidFill>
              </a:rPr>
              <a:t>读取数据</a:t>
            </a:r>
            <a:r>
              <a:rPr lang="en-US" altLang="zh-CN">
                <a:solidFill>
                  <a:schemeClr val="bg1"/>
                </a:solidFill>
              </a:rPr>
              <a:t>A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50"/>
            </p:custDataLst>
          </p:nvPr>
        </p:nvSpPr>
        <p:spPr>
          <a:xfrm>
            <a:off x="3105150" y="2298700"/>
            <a:ext cx="1268730" cy="453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>
                <a:solidFill>
                  <a:schemeClr val="bg1"/>
                </a:solidFill>
              </a:rPr>
              <a:t>独占状态</a:t>
            </a:r>
            <a:endParaRPr lang="zh-CN">
              <a:solidFill>
                <a:schemeClr val="bg1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51"/>
            </p:custDataLst>
          </p:nvPr>
        </p:nvSpPr>
        <p:spPr>
          <a:xfrm>
            <a:off x="9562465" y="977900"/>
            <a:ext cx="2629535" cy="52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>
                <a:solidFill>
                  <a:schemeClr val="bg1"/>
                </a:solidFill>
              </a:rPr>
              <a:t>线程</a:t>
            </a:r>
            <a:r>
              <a:rPr lang="en-US" altLang="zh-CN">
                <a:solidFill>
                  <a:schemeClr val="bg1"/>
                </a:solidFill>
              </a:rPr>
              <a:t>2</a:t>
            </a:r>
            <a:r>
              <a:rPr lang="zh-CN" altLang="en-US">
                <a:solidFill>
                  <a:schemeClr val="bg1"/>
                </a:solidFill>
              </a:rPr>
              <a:t>需要修改</a:t>
            </a:r>
            <a:r>
              <a:rPr lang="en-US" altLang="zh-CN">
                <a:solidFill>
                  <a:schemeClr val="bg1"/>
                </a:solidFill>
              </a:rPr>
              <a:t>B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52"/>
            </p:custDataLst>
          </p:nvPr>
        </p:nvSpPr>
        <p:spPr>
          <a:xfrm>
            <a:off x="7294880" y="4042410"/>
            <a:ext cx="3546475" cy="52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3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zh-CN">
                <a:solidFill>
                  <a:schemeClr val="bg1"/>
                </a:solidFill>
              </a:rPr>
              <a:t>从内存读取数据到</a:t>
            </a:r>
            <a:r>
              <a:rPr lang="en-US" altLang="zh-CN">
                <a:solidFill>
                  <a:schemeClr val="bg1"/>
                </a:solidFill>
              </a:rPr>
              <a:t>Cache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6" name="直接箭头连接符 5"/>
          <p:cNvCxnSpPr>
            <a:stCxn id="43" idx="2"/>
            <a:endCxn id="8" idx="2"/>
          </p:cNvCxnSpPr>
          <p:nvPr>
            <p:custDataLst>
              <p:tags r:id="rId53"/>
            </p:custDataLst>
          </p:nvPr>
        </p:nvCxnSpPr>
        <p:spPr>
          <a:xfrm flipV="1">
            <a:off x="6070243" y="3230757"/>
            <a:ext cx="1590675" cy="196786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>
            <a:stCxn id="51" idx="2"/>
          </p:cNvCxnSpPr>
          <p:nvPr>
            <p:custDataLst>
              <p:tags r:id="rId54"/>
            </p:custDataLst>
          </p:nvPr>
        </p:nvCxnSpPr>
        <p:spPr>
          <a:xfrm flipH="1">
            <a:off x="7676793" y="1346077"/>
            <a:ext cx="716280" cy="15113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>
            <p:custDataLst>
              <p:tags r:id="rId55"/>
            </p:custDataLst>
          </p:nvPr>
        </p:nvSpPr>
        <p:spPr>
          <a:xfrm>
            <a:off x="8438515" y="1661160"/>
            <a:ext cx="2681605" cy="52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4</a:t>
            </a:r>
            <a:r>
              <a:rPr lang="zh-CN" altLang="en-US">
                <a:solidFill>
                  <a:schemeClr val="bg1"/>
                </a:solidFill>
              </a:rPr>
              <a:t>，从</a:t>
            </a:r>
            <a:r>
              <a:rPr lang="en-US" altLang="zh-CN">
                <a:solidFill>
                  <a:schemeClr val="bg1"/>
                </a:solidFill>
              </a:rPr>
              <a:t>Cache</a:t>
            </a:r>
            <a:r>
              <a:rPr lang="zh-CN" altLang="en-US">
                <a:solidFill>
                  <a:schemeClr val="bg1"/>
                </a:solidFill>
              </a:rPr>
              <a:t>读取数据</a:t>
            </a:r>
            <a:r>
              <a:rPr lang="en-US" altLang="zh-CN">
                <a:solidFill>
                  <a:schemeClr val="bg1"/>
                </a:solidFill>
              </a:rPr>
              <a:t>B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735070" y="1569720"/>
            <a:ext cx="2075180" cy="52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5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zh-CN">
                <a:solidFill>
                  <a:schemeClr val="bg1"/>
                </a:solidFill>
              </a:rPr>
              <a:t>修改数据</a:t>
            </a:r>
            <a:r>
              <a:rPr lang="en-US" altLang="zh-CN">
                <a:solidFill>
                  <a:schemeClr val="bg1"/>
                </a:solidFill>
              </a:rPr>
              <a:t>A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576695" y="2298700"/>
            <a:ext cx="3034030" cy="52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</a:rPr>
              <a:t>6</a:t>
            </a:r>
            <a:r>
              <a:rPr lang="zh-CN" altLang="en-US">
                <a:solidFill>
                  <a:schemeClr val="bg1"/>
                </a:solidFill>
              </a:rPr>
              <a:t>，</a:t>
            </a:r>
            <a:r>
              <a:rPr lang="zh-CN">
                <a:solidFill>
                  <a:schemeClr val="bg1"/>
                </a:solidFill>
              </a:rPr>
              <a:t>通知</a:t>
            </a:r>
            <a:r>
              <a:rPr lang="en-US" altLang="zh-CN">
                <a:solidFill>
                  <a:schemeClr val="bg1"/>
                </a:solidFill>
              </a:rPr>
              <a:t>Cache</a:t>
            </a:r>
            <a:r>
              <a:rPr lang="zh-CN" altLang="en-US">
                <a:solidFill>
                  <a:schemeClr val="bg1"/>
                </a:solidFill>
              </a:rPr>
              <a:t>状态已失效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  <p:bldP spid="54" grpId="0"/>
      <p:bldP spid="54" grpId="1"/>
      <p:bldP spid="17" grpId="0"/>
      <p:bldP spid="17" grpId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74396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三种网络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IO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模型的区别是什么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890719" y="2045092"/>
            <a:ext cx="4250590" cy="26652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600">
              <a:solidFill>
                <a:schemeClr val="bg1"/>
              </a:solidFill>
              <a:latin typeface="Consolas" panose="020B0609020204030204" charset="0"/>
            </a:endParaRPr>
          </a:p>
        </p:txBody>
      </p:sp>
      <p:sp>
        <p:nvSpPr>
          <p:cNvPr id="9" name="矩形: 圆角 7"/>
          <p:cNvSpPr/>
          <p:nvPr/>
        </p:nvSpPr>
        <p:spPr>
          <a:xfrm>
            <a:off x="6047396" y="2168576"/>
            <a:ext cx="1846646" cy="1393905"/>
          </a:xfrm>
          <a:prstGeom prst="roundRect">
            <a:avLst/>
          </a:prstGeom>
          <a:solidFill>
            <a:schemeClr val="bg2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35"/>
          <p:cNvSpPr/>
          <p:nvPr/>
        </p:nvSpPr>
        <p:spPr>
          <a:xfrm>
            <a:off x="3298965" y="1302033"/>
            <a:ext cx="8538540" cy="3848578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984104" y="801132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BIO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 （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Block Input Output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）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 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线程池方案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42068" y="2411330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cs typeface="Consolas" panose="020B0609020204030204" charset="0"/>
                <a:sym typeface="+mn-ea"/>
              </a:rPr>
              <a:t>Client</a:t>
            </a:r>
            <a:endParaRPr lang="zh-CN" altLang="en-US" sz="1600"/>
          </a:p>
        </p:txBody>
      </p:sp>
      <p:sp>
        <p:nvSpPr>
          <p:cNvPr id="19" name="矩形 18"/>
          <p:cNvSpPr/>
          <p:nvPr/>
        </p:nvSpPr>
        <p:spPr>
          <a:xfrm>
            <a:off x="242068" y="2862212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Client</a:t>
            </a:r>
            <a:endParaRPr lang="zh-CN" altLang="en-US" sz="1600"/>
          </a:p>
        </p:txBody>
      </p:sp>
      <p:sp>
        <p:nvSpPr>
          <p:cNvPr id="27" name="矩形 26"/>
          <p:cNvSpPr/>
          <p:nvPr/>
        </p:nvSpPr>
        <p:spPr>
          <a:xfrm>
            <a:off x="242066" y="3313094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Client</a:t>
            </a:r>
            <a:endParaRPr lang="zh-CN" altLang="en-US" sz="1600"/>
          </a:p>
        </p:txBody>
      </p:sp>
      <p:sp>
        <p:nvSpPr>
          <p:cNvPr id="28" name="矩形 27"/>
          <p:cNvSpPr/>
          <p:nvPr/>
        </p:nvSpPr>
        <p:spPr>
          <a:xfrm>
            <a:off x="242065" y="3770230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Client</a:t>
            </a:r>
            <a:endParaRPr lang="zh-CN" altLang="en-US" sz="1600"/>
          </a:p>
        </p:txBody>
      </p:sp>
      <p:sp>
        <p:nvSpPr>
          <p:cNvPr id="29" name="文本框 28"/>
          <p:cNvSpPr txBox="1"/>
          <p:nvPr/>
        </p:nvSpPr>
        <p:spPr>
          <a:xfrm>
            <a:off x="4160657" y="2168576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  <a:ea typeface="思源黑体 CN Heavy" panose="020B0A00000000000000" charset="-122"/>
              </a:rPr>
              <a:t>Loop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160658" y="2995002"/>
            <a:ext cx="1294984" cy="72960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Accept</a:t>
            </a:r>
            <a:endParaRPr lang="zh-CN" altLang="en-US" sz="1600">
              <a:latin typeface="Consolas" panose="020B060902020403020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179542" y="2524255"/>
            <a:ext cx="1561724" cy="43674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cs typeface="Consolas" panose="020B0609020204030204" charset="0"/>
                <a:sym typeface="+mn-ea"/>
              </a:rPr>
              <a:t>InputStream</a:t>
            </a:r>
            <a:endParaRPr lang="zh-CN" altLang="en-US" sz="1600"/>
          </a:p>
        </p:txBody>
      </p:sp>
      <p:sp>
        <p:nvSpPr>
          <p:cNvPr id="32" name="矩形 31"/>
          <p:cNvSpPr/>
          <p:nvPr/>
        </p:nvSpPr>
        <p:spPr>
          <a:xfrm>
            <a:off x="6179542" y="3018815"/>
            <a:ext cx="1561724" cy="41501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OutputStream</a:t>
            </a:r>
            <a:endParaRPr lang="zh-CN" altLang="en-US" sz="1600">
              <a:latin typeface="Consolas" panose="020B060902020403020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189857" y="3707951"/>
            <a:ext cx="1561723" cy="403268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ym typeface="+mn-ea"/>
              </a:rPr>
              <a:t>Socket…</a:t>
            </a:r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8934649" y="2045091"/>
            <a:ext cx="2197892" cy="26652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bg1"/>
                </a:solidFill>
                <a:latin typeface="Consolas" panose="020B0609020204030204" charset="0"/>
              </a:rPr>
              <a:t>ThreadPoolExecutor</a:t>
            </a:r>
            <a:endParaRPr lang="en-US" altLang="zh-CN" sz="1600">
              <a:solidFill>
                <a:schemeClr val="bg1"/>
              </a:solidFill>
              <a:latin typeface="Consolas" panose="020B060902020403020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528782" y="1438168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  <a:ea typeface="思源黑体 CN Heavy" panose="020B0A00000000000000" charset="-122"/>
              </a:rPr>
              <a:t>Server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142202" y="216175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  <a:ea typeface="思源黑体 CN Heavy" panose="020B0A00000000000000" charset="-122"/>
              </a:rPr>
              <a:t>Socket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37" name="直接箭头连接符 36"/>
          <p:cNvCxnSpPr>
            <a:stCxn id="16" idx="3"/>
            <a:endCxn id="30" idx="1"/>
          </p:cNvCxnSpPr>
          <p:nvPr/>
        </p:nvCxnSpPr>
        <p:spPr>
          <a:xfrm>
            <a:off x="1696853" y="2618838"/>
            <a:ext cx="2463805" cy="74096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19" idx="3"/>
            <a:endCxn id="30" idx="1"/>
          </p:cNvCxnSpPr>
          <p:nvPr/>
        </p:nvCxnSpPr>
        <p:spPr>
          <a:xfrm>
            <a:off x="1696853" y="3069720"/>
            <a:ext cx="2463805" cy="29008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>
            <a:stCxn id="27" idx="3"/>
            <a:endCxn id="30" idx="1"/>
          </p:cNvCxnSpPr>
          <p:nvPr/>
        </p:nvCxnSpPr>
        <p:spPr>
          <a:xfrm flipV="1">
            <a:off x="1696851" y="3359803"/>
            <a:ext cx="2463807" cy="16079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stCxn id="28" idx="3"/>
            <a:endCxn id="30" idx="1"/>
          </p:cNvCxnSpPr>
          <p:nvPr/>
        </p:nvCxnSpPr>
        <p:spPr>
          <a:xfrm flipV="1">
            <a:off x="1696850" y="3359803"/>
            <a:ext cx="2463808" cy="61793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0" idx="3"/>
          </p:cNvCxnSpPr>
          <p:nvPr/>
        </p:nvCxnSpPr>
        <p:spPr>
          <a:xfrm flipV="1">
            <a:off x="5455642" y="2710893"/>
            <a:ext cx="861693" cy="6489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>
            <a:endCxn id="32" idx="1"/>
          </p:cNvCxnSpPr>
          <p:nvPr/>
        </p:nvCxnSpPr>
        <p:spPr>
          <a:xfrm flipV="1">
            <a:off x="5455642" y="3226323"/>
            <a:ext cx="723900" cy="15140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31" idx="3"/>
            <a:endCxn id="34" idx="1"/>
          </p:cNvCxnSpPr>
          <p:nvPr/>
        </p:nvCxnSpPr>
        <p:spPr>
          <a:xfrm>
            <a:off x="7741266" y="2742625"/>
            <a:ext cx="1193383" cy="63509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32" idx="3"/>
            <a:endCxn id="34" idx="1"/>
          </p:cNvCxnSpPr>
          <p:nvPr/>
        </p:nvCxnSpPr>
        <p:spPr>
          <a:xfrm>
            <a:off x="7741266" y="3226323"/>
            <a:ext cx="1193383" cy="15140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74396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三种网络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IO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模型的区别是什么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5963614" y="2168576"/>
            <a:ext cx="2197892" cy="1817588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圆角矩形 35"/>
          <p:cNvSpPr/>
          <p:nvPr/>
        </p:nvSpPr>
        <p:spPr>
          <a:xfrm>
            <a:off x="3125646" y="1422455"/>
            <a:ext cx="7669515" cy="3781278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837929" y="820182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NIO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 （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New Input Output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）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 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通信原理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42068" y="2411330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cs typeface="Consolas" panose="020B0609020204030204" charset="0"/>
                <a:sym typeface="+mn-ea"/>
              </a:rPr>
              <a:t>Client</a:t>
            </a:r>
            <a:endParaRPr lang="zh-CN" altLang="en-US" sz="1600"/>
          </a:p>
        </p:txBody>
      </p:sp>
      <p:sp>
        <p:nvSpPr>
          <p:cNvPr id="11" name="矩形 10"/>
          <p:cNvSpPr/>
          <p:nvPr/>
        </p:nvSpPr>
        <p:spPr>
          <a:xfrm>
            <a:off x="242068" y="2862212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Client</a:t>
            </a:r>
            <a:endParaRPr lang="zh-CN" altLang="en-US" sz="1600"/>
          </a:p>
        </p:txBody>
      </p:sp>
      <p:sp>
        <p:nvSpPr>
          <p:cNvPr id="16" name="矩形 15"/>
          <p:cNvSpPr/>
          <p:nvPr/>
        </p:nvSpPr>
        <p:spPr>
          <a:xfrm>
            <a:off x="242066" y="3313094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Client</a:t>
            </a:r>
            <a:endParaRPr lang="zh-CN" altLang="en-US" sz="1600"/>
          </a:p>
        </p:txBody>
      </p:sp>
      <p:sp>
        <p:nvSpPr>
          <p:cNvPr id="17" name="矩形 16"/>
          <p:cNvSpPr/>
          <p:nvPr/>
        </p:nvSpPr>
        <p:spPr>
          <a:xfrm>
            <a:off x="242065" y="3770230"/>
            <a:ext cx="1454785" cy="415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Client</a:t>
            </a:r>
            <a:endParaRPr lang="zh-CN" altLang="en-US" sz="1600"/>
          </a:p>
        </p:txBody>
      </p:sp>
      <p:sp>
        <p:nvSpPr>
          <p:cNvPr id="19" name="文本框 18"/>
          <p:cNvSpPr txBox="1"/>
          <p:nvPr/>
        </p:nvSpPr>
        <p:spPr>
          <a:xfrm>
            <a:off x="5237114" y="396261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  <a:ea typeface="思源黑体 CN Heavy" panose="020B0A00000000000000" charset="-122"/>
              </a:rPr>
              <a:t>轮循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204438" y="2927309"/>
            <a:ext cx="1294984" cy="72960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Regist</a:t>
            </a:r>
            <a:endParaRPr lang="zh-CN" altLang="en-US" sz="1600">
              <a:latin typeface="Consolas" panose="020B060902020403020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179542" y="2524255"/>
            <a:ext cx="1561724" cy="43674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cs typeface="Consolas" panose="020B0609020204030204" charset="0"/>
                <a:sym typeface="+mn-ea"/>
              </a:rPr>
              <a:t>Channel_1</a:t>
            </a:r>
            <a:endParaRPr lang="zh-CN" altLang="en-US" sz="1600"/>
          </a:p>
        </p:txBody>
      </p:sp>
      <p:sp>
        <p:nvSpPr>
          <p:cNvPr id="22" name="矩形 21"/>
          <p:cNvSpPr/>
          <p:nvPr/>
        </p:nvSpPr>
        <p:spPr>
          <a:xfrm>
            <a:off x="6179542" y="3018815"/>
            <a:ext cx="1561724" cy="41501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Channel_2</a:t>
            </a:r>
            <a:endParaRPr lang="zh-CN" altLang="en-US" sz="1600">
              <a:latin typeface="Consolas" panose="020B060902020403020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921051" y="4341843"/>
            <a:ext cx="2078705" cy="551170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selector.select()</a:t>
            </a:r>
            <a:endParaRPr lang="zh-CN" altLang="en-US" sz="1600">
              <a:latin typeface="Consolas" panose="020B060902020403020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419760" y="1656484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  <a:ea typeface="思源黑体 CN Heavy" panose="020B0A00000000000000" charset="-122"/>
              </a:rPr>
              <a:t>Server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142202" y="2161750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  <a:ea typeface="思源黑体 CN Heavy" panose="020B0A00000000000000" charset="-122"/>
              </a:rPr>
              <a:t>Selector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29" name="直接箭头连接符 28"/>
          <p:cNvCxnSpPr>
            <a:stCxn id="10" idx="3"/>
            <a:endCxn id="14" idx="1"/>
          </p:cNvCxnSpPr>
          <p:nvPr/>
        </p:nvCxnSpPr>
        <p:spPr>
          <a:xfrm>
            <a:off x="1696853" y="2618838"/>
            <a:ext cx="1428793" cy="69425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11" idx="3"/>
            <a:endCxn id="14" idx="1"/>
          </p:cNvCxnSpPr>
          <p:nvPr/>
        </p:nvCxnSpPr>
        <p:spPr>
          <a:xfrm>
            <a:off x="1696853" y="3069720"/>
            <a:ext cx="1428793" cy="2433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16" idx="3"/>
            <a:endCxn id="14" idx="1"/>
          </p:cNvCxnSpPr>
          <p:nvPr/>
        </p:nvCxnSpPr>
        <p:spPr>
          <a:xfrm flipV="1">
            <a:off x="1696851" y="3313094"/>
            <a:ext cx="1428795" cy="20750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17" idx="3"/>
            <a:endCxn id="14" idx="1"/>
          </p:cNvCxnSpPr>
          <p:nvPr/>
        </p:nvCxnSpPr>
        <p:spPr>
          <a:xfrm flipV="1">
            <a:off x="1696850" y="3313094"/>
            <a:ext cx="1428796" cy="66464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stCxn id="20" idx="3"/>
            <a:endCxn id="8" idx="1"/>
          </p:cNvCxnSpPr>
          <p:nvPr/>
        </p:nvCxnSpPr>
        <p:spPr>
          <a:xfrm flipV="1">
            <a:off x="4499422" y="3077370"/>
            <a:ext cx="1464192" cy="21474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>
            <a:stCxn id="44" idx="3"/>
            <a:endCxn id="23" idx="1"/>
          </p:cNvCxnSpPr>
          <p:nvPr/>
        </p:nvCxnSpPr>
        <p:spPr>
          <a:xfrm>
            <a:off x="4786010" y="3924561"/>
            <a:ext cx="1135041" cy="692867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6179542" y="3473656"/>
            <a:ext cx="1561724" cy="41501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Channel…</a:t>
            </a:r>
            <a:endParaRPr lang="zh-CN" altLang="en-US" sz="1600">
              <a:latin typeface="Consolas" panose="020B0609020204030204" charset="0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538187" y="4221978"/>
            <a:ext cx="1090492" cy="79090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100"/>
              <a:t>执行</a:t>
            </a:r>
            <a:r>
              <a:rPr lang="en-US" altLang="zh-CN" sz="1100"/>
              <a:t>channel</a:t>
            </a:r>
            <a:r>
              <a:rPr lang="zh-CN" altLang="en-US" sz="1100"/>
              <a:t>任务</a:t>
            </a:r>
            <a:endParaRPr lang="zh-CN" altLang="en-US" sz="1100"/>
          </a:p>
        </p:txBody>
      </p:sp>
      <p:sp>
        <p:nvSpPr>
          <p:cNvPr id="44" name="矩形 43"/>
          <p:cNvSpPr/>
          <p:nvPr/>
        </p:nvSpPr>
        <p:spPr>
          <a:xfrm>
            <a:off x="3204438" y="3701840"/>
            <a:ext cx="1581572" cy="445442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WorkerThread</a:t>
            </a:r>
            <a:endParaRPr lang="zh-CN" altLang="en-US" sz="1600">
              <a:latin typeface="Consolas" panose="020B0609020204030204" charset="0"/>
            </a:endParaRPr>
          </a:p>
        </p:txBody>
      </p:sp>
      <p:cxnSp>
        <p:nvCxnSpPr>
          <p:cNvPr id="50" name="直接箭头连接符 49"/>
          <p:cNvCxnSpPr>
            <a:stCxn id="23" idx="0"/>
            <a:endCxn id="35" idx="2"/>
          </p:cNvCxnSpPr>
          <p:nvPr/>
        </p:nvCxnSpPr>
        <p:spPr>
          <a:xfrm flipV="1">
            <a:off x="6960404" y="3888671"/>
            <a:ext cx="0" cy="4531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/>
          <p:cNvCxnSpPr>
            <a:stCxn id="23" idx="3"/>
            <a:endCxn id="38" idx="2"/>
          </p:cNvCxnSpPr>
          <p:nvPr/>
        </p:nvCxnSpPr>
        <p:spPr>
          <a:xfrm>
            <a:off x="7999756" y="4617428"/>
            <a:ext cx="153843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8177877" y="4086328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  <a:ea typeface="思源黑体 CN Heavy" panose="020B0A00000000000000" charset="-122"/>
              </a:rPr>
              <a:t>就绪</a:t>
            </a:r>
            <a:r>
              <a:rPr lang="en-US" altLang="zh-CN">
                <a:solidFill>
                  <a:schemeClr val="bg1"/>
                </a:solidFill>
                <a:ea typeface="思源黑体 CN Heavy" panose="020B0A00000000000000" charset="-122"/>
              </a:rPr>
              <a:t>Channel</a:t>
            </a:r>
            <a:endParaRPr lang="zh-CN" altLang="en-US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阿里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3030855" y="2780665"/>
            <a:ext cx="798385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NIO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多路复用模型有哪些？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12991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NIO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多路复用模型有哪些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35209" y="196612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Select &amp; Poll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模型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思想气泡: 云 2"/>
          <p:cNvSpPr/>
          <p:nvPr/>
        </p:nvSpPr>
        <p:spPr>
          <a:xfrm>
            <a:off x="1868919" y="1460100"/>
            <a:ext cx="914400" cy="612648"/>
          </a:xfrm>
          <a:prstGeom prst="cloudCallou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188689" y="1554601"/>
            <a:ext cx="914400" cy="398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网卡</a:t>
            </a:r>
            <a:endParaRPr lang="zh-CN" altLang="en-US" sz="1600"/>
          </a:p>
        </p:txBody>
      </p:sp>
      <p:cxnSp>
        <p:nvCxnSpPr>
          <p:cNvPr id="8" name="直接箭头连接符 7"/>
          <p:cNvCxnSpPr>
            <a:stCxn id="3" idx="2"/>
            <a:endCxn id="7" idx="1"/>
          </p:cNvCxnSpPr>
          <p:nvPr/>
        </p:nvCxnSpPr>
        <p:spPr>
          <a:xfrm flipV="1">
            <a:off x="2782557" y="1753991"/>
            <a:ext cx="1406132" cy="1243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782557" y="1312122"/>
            <a:ext cx="1051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1.</a:t>
            </a:r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接受数据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817360" y="1537536"/>
            <a:ext cx="914400" cy="398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CPU</a:t>
            </a:r>
            <a:endParaRPr lang="zh-CN" altLang="en-US" sz="1600"/>
          </a:p>
        </p:txBody>
      </p:sp>
      <p:sp>
        <p:nvSpPr>
          <p:cNvPr id="16" name="文本框 15"/>
          <p:cNvSpPr txBox="1"/>
          <p:nvPr/>
        </p:nvSpPr>
        <p:spPr>
          <a:xfrm>
            <a:off x="5434278" y="1306211"/>
            <a:ext cx="1051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3.</a:t>
            </a:r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触发中断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17" name="直接箭头连接符 16"/>
          <p:cNvCxnSpPr>
            <a:stCxn id="7" idx="3"/>
            <a:endCxn id="13" idx="1"/>
          </p:cNvCxnSpPr>
          <p:nvPr/>
        </p:nvCxnSpPr>
        <p:spPr>
          <a:xfrm flipV="1">
            <a:off x="5103089" y="1736926"/>
            <a:ext cx="1714271" cy="1706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4119943" y="1918859"/>
            <a:ext cx="1051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2.</a:t>
            </a:r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写入内存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880766" y="1537536"/>
            <a:ext cx="1695794" cy="398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执行中断程序</a:t>
            </a:r>
            <a:endParaRPr lang="zh-CN" altLang="en-US" sz="1600"/>
          </a:p>
        </p:txBody>
      </p:sp>
      <p:cxnSp>
        <p:nvCxnSpPr>
          <p:cNvPr id="25" name="直接箭头连接符 24"/>
          <p:cNvCxnSpPr>
            <a:stCxn id="13" idx="3"/>
            <a:endCxn id="24" idx="1"/>
          </p:cNvCxnSpPr>
          <p:nvPr/>
        </p:nvCxnSpPr>
        <p:spPr>
          <a:xfrm>
            <a:off x="7731760" y="1736926"/>
            <a:ext cx="114900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5397398" y="3768087"/>
            <a:ext cx="1381760" cy="14349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34" name="表格 33"/>
          <p:cNvGraphicFramePr/>
          <p:nvPr>
            <p:custDataLst>
              <p:tags r:id="rId3"/>
            </p:custDataLst>
          </p:nvPr>
        </p:nvGraphicFramePr>
        <p:xfrm>
          <a:off x="5494121" y="4290315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接受缓冲区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5" name="表格 34"/>
          <p:cNvGraphicFramePr/>
          <p:nvPr>
            <p:custDataLst>
              <p:tags r:id="rId4"/>
            </p:custDataLst>
          </p:nvPr>
        </p:nvGraphicFramePr>
        <p:xfrm>
          <a:off x="5494121" y="3820182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发送缓冲区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" name="表格 35"/>
          <p:cNvGraphicFramePr/>
          <p:nvPr>
            <p:custDataLst>
              <p:tags r:id="rId5"/>
            </p:custDataLst>
          </p:nvPr>
        </p:nvGraphicFramePr>
        <p:xfrm>
          <a:off x="5494121" y="4760448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等待队列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7" name="文本框 36"/>
          <p:cNvSpPr txBox="1"/>
          <p:nvPr/>
        </p:nvSpPr>
        <p:spPr>
          <a:xfrm>
            <a:off x="5263996" y="3457722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socket 1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967255" y="3769784"/>
            <a:ext cx="1381760" cy="14349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39" name="表格 38"/>
          <p:cNvGraphicFramePr/>
          <p:nvPr>
            <p:custDataLst>
              <p:tags r:id="rId6"/>
            </p:custDataLst>
          </p:nvPr>
        </p:nvGraphicFramePr>
        <p:xfrm>
          <a:off x="7063978" y="4292012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接受缓冲区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0" name="表格 39"/>
          <p:cNvGraphicFramePr/>
          <p:nvPr>
            <p:custDataLst>
              <p:tags r:id="rId7"/>
            </p:custDataLst>
          </p:nvPr>
        </p:nvGraphicFramePr>
        <p:xfrm>
          <a:off x="7063978" y="3821879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发送缓冲区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1" name="表格 40"/>
          <p:cNvGraphicFramePr/>
          <p:nvPr>
            <p:custDataLst>
              <p:tags r:id="rId8"/>
            </p:custDataLst>
          </p:nvPr>
        </p:nvGraphicFramePr>
        <p:xfrm>
          <a:off x="7063978" y="4762145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等待队列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2" name="文本框 41"/>
          <p:cNvSpPr txBox="1"/>
          <p:nvPr/>
        </p:nvSpPr>
        <p:spPr>
          <a:xfrm>
            <a:off x="6833853" y="3459419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socket 2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185222" y="2774498"/>
            <a:ext cx="1153097" cy="4462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进行队列</a:t>
            </a:r>
            <a:endParaRPr lang="zh-CN" altLang="en-US" sz="1600"/>
          </a:p>
        </p:txBody>
      </p:sp>
      <p:sp>
        <p:nvSpPr>
          <p:cNvPr id="44" name="矩形 43"/>
          <p:cNvSpPr/>
          <p:nvPr/>
        </p:nvSpPr>
        <p:spPr>
          <a:xfrm>
            <a:off x="4807126" y="2774498"/>
            <a:ext cx="1153097" cy="44628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进程</a:t>
            </a:r>
            <a:r>
              <a:rPr lang="en-US" altLang="zh-CN" sz="1600"/>
              <a:t>A</a:t>
            </a:r>
            <a:endParaRPr lang="zh-CN" altLang="en-US" sz="1600"/>
          </a:p>
        </p:txBody>
      </p:sp>
      <p:sp>
        <p:nvSpPr>
          <p:cNvPr id="45" name="矩形 44"/>
          <p:cNvSpPr/>
          <p:nvPr/>
        </p:nvSpPr>
        <p:spPr>
          <a:xfrm>
            <a:off x="6331590" y="2774498"/>
            <a:ext cx="1153097" cy="4462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进程</a:t>
            </a:r>
            <a:r>
              <a:rPr lang="en-US" altLang="zh-CN" sz="1600"/>
              <a:t>B</a:t>
            </a:r>
            <a:endParaRPr lang="zh-CN" altLang="en-US" sz="1600"/>
          </a:p>
        </p:txBody>
      </p:sp>
      <p:sp>
        <p:nvSpPr>
          <p:cNvPr id="46" name="矩形 45"/>
          <p:cNvSpPr/>
          <p:nvPr/>
        </p:nvSpPr>
        <p:spPr>
          <a:xfrm>
            <a:off x="7856054" y="2774498"/>
            <a:ext cx="1153097" cy="4462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进程</a:t>
            </a:r>
            <a:r>
              <a:rPr lang="en-US" altLang="zh-CN" sz="1600"/>
              <a:t>C</a:t>
            </a:r>
            <a:endParaRPr lang="zh-CN" altLang="en-US" sz="1600"/>
          </a:p>
        </p:txBody>
      </p:sp>
      <p:cxnSp>
        <p:nvCxnSpPr>
          <p:cNvPr id="47" name="直接箭头连接符 46"/>
          <p:cNvCxnSpPr>
            <a:stCxn id="43" idx="3"/>
            <a:endCxn id="44" idx="1"/>
          </p:cNvCxnSpPr>
          <p:nvPr/>
        </p:nvCxnSpPr>
        <p:spPr>
          <a:xfrm>
            <a:off x="4338319" y="2997641"/>
            <a:ext cx="46880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/>
          <p:nvPr/>
        </p:nvCxnSpPr>
        <p:spPr>
          <a:xfrm>
            <a:off x="5960223" y="2997640"/>
            <a:ext cx="3713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/>
          <p:nvPr/>
        </p:nvCxnSpPr>
        <p:spPr>
          <a:xfrm>
            <a:off x="7484687" y="2978138"/>
            <a:ext cx="3713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/>
          <p:cNvSpPr/>
          <p:nvPr/>
        </p:nvSpPr>
        <p:spPr>
          <a:xfrm>
            <a:off x="3185222" y="3611485"/>
            <a:ext cx="1003468" cy="44628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fd</a:t>
            </a:r>
            <a:endParaRPr lang="zh-CN" altLang="en-US" sz="1600"/>
          </a:p>
        </p:txBody>
      </p:sp>
      <p:sp>
        <p:nvSpPr>
          <p:cNvPr id="59" name="矩形 58"/>
          <p:cNvSpPr/>
          <p:nvPr/>
        </p:nvSpPr>
        <p:spPr>
          <a:xfrm>
            <a:off x="3260036" y="3768645"/>
            <a:ext cx="1003468" cy="44628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fd</a:t>
            </a:r>
            <a:endParaRPr lang="zh-CN" altLang="en-US" sz="1600"/>
          </a:p>
        </p:txBody>
      </p:sp>
      <p:sp>
        <p:nvSpPr>
          <p:cNvPr id="60" name="矩形 59"/>
          <p:cNvSpPr/>
          <p:nvPr/>
        </p:nvSpPr>
        <p:spPr>
          <a:xfrm>
            <a:off x="3317568" y="3934896"/>
            <a:ext cx="1003468" cy="44628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fd</a:t>
            </a:r>
            <a:endParaRPr lang="zh-CN" altLang="en-US" sz="1600"/>
          </a:p>
        </p:txBody>
      </p:sp>
      <p:sp>
        <p:nvSpPr>
          <p:cNvPr id="62" name="文本框 61"/>
          <p:cNvSpPr txBox="1"/>
          <p:nvPr/>
        </p:nvSpPr>
        <p:spPr>
          <a:xfrm>
            <a:off x="3935368" y="2437005"/>
            <a:ext cx="300609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Int sock_fd = socket().</a:t>
            </a:r>
            <a:r>
              <a:rPr lang="en-US" altLang="zh-CN" sz="1400">
                <a:solidFill>
                  <a:schemeClr val="accent4">
                    <a:lumMod val="75000"/>
                  </a:schemeClr>
                </a:solidFill>
                <a:ea typeface="思源黑体 CN Heavy" panose="020B0A00000000000000" charset="-122"/>
              </a:rPr>
              <a:t>poll()/select();</a:t>
            </a:r>
            <a:endParaRPr lang="zh-CN" altLang="en-US" sz="1400">
              <a:solidFill>
                <a:schemeClr val="accent4">
                  <a:lumMod val="75000"/>
                </a:schemeClr>
              </a:solidFill>
              <a:ea typeface="思源黑体 CN Heavy" panose="020B0A00000000000000" charset="-122"/>
            </a:endParaRPr>
          </a:p>
        </p:txBody>
      </p:sp>
      <p:cxnSp>
        <p:nvCxnSpPr>
          <p:cNvPr id="63" name="直接箭头连接符 62"/>
          <p:cNvCxnSpPr>
            <a:stCxn id="44" idx="2"/>
            <a:endCxn id="37" idx="0"/>
          </p:cNvCxnSpPr>
          <p:nvPr/>
        </p:nvCxnSpPr>
        <p:spPr>
          <a:xfrm>
            <a:off x="5383675" y="3220783"/>
            <a:ext cx="321308" cy="23693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/>
          <p:cNvCxnSpPr>
            <a:stCxn id="44" idx="2"/>
            <a:endCxn id="42" idx="0"/>
          </p:cNvCxnSpPr>
          <p:nvPr/>
        </p:nvCxnSpPr>
        <p:spPr>
          <a:xfrm>
            <a:off x="5383675" y="3220783"/>
            <a:ext cx="1891165" cy="23863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>
            <a:stCxn id="24" idx="2"/>
            <a:endCxn id="39" idx="3"/>
          </p:cNvCxnSpPr>
          <p:nvPr/>
        </p:nvCxnSpPr>
        <p:spPr>
          <a:xfrm flipH="1">
            <a:off x="8267735" y="1936316"/>
            <a:ext cx="1460928" cy="255547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/>
          <p:cNvCxnSpPr>
            <a:stCxn id="61" idx="3"/>
            <a:endCxn id="34" idx="1"/>
          </p:cNvCxnSpPr>
          <p:nvPr/>
        </p:nvCxnSpPr>
        <p:spPr>
          <a:xfrm>
            <a:off x="4426548" y="4315199"/>
            <a:ext cx="1067573" cy="17489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2328459" y="4067666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文件列表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79" name="直接箭头连接符 78"/>
          <p:cNvCxnSpPr>
            <a:stCxn id="60" idx="3"/>
            <a:endCxn id="39" idx="1"/>
          </p:cNvCxnSpPr>
          <p:nvPr/>
        </p:nvCxnSpPr>
        <p:spPr>
          <a:xfrm>
            <a:off x="4321036" y="4158039"/>
            <a:ext cx="2742942" cy="33375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3423080" y="4092056"/>
            <a:ext cx="1003468" cy="44628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fd</a:t>
            </a:r>
            <a:endParaRPr lang="zh-CN" altLang="en-US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8514" y="226029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EPoll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模型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4" name="思想气泡: 云 3"/>
          <p:cNvSpPr/>
          <p:nvPr/>
        </p:nvSpPr>
        <p:spPr>
          <a:xfrm>
            <a:off x="632863" y="997565"/>
            <a:ext cx="914400" cy="612648"/>
          </a:xfrm>
          <a:prstGeom prst="cloudCallou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397403" y="1113032"/>
            <a:ext cx="914400" cy="398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网卡</a:t>
            </a:r>
            <a:endParaRPr lang="zh-CN" altLang="en-US" sz="1600"/>
          </a:p>
        </p:txBody>
      </p:sp>
      <p:cxnSp>
        <p:nvCxnSpPr>
          <p:cNvPr id="6" name="直接箭头连接符 5"/>
          <p:cNvCxnSpPr>
            <a:stCxn id="4" idx="2"/>
            <a:endCxn id="5" idx="1"/>
          </p:cNvCxnSpPr>
          <p:nvPr/>
        </p:nvCxnSpPr>
        <p:spPr>
          <a:xfrm>
            <a:off x="1546501" y="1303889"/>
            <a:ext cx="850902" cy="853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422151" y="894270"/>
            <a:ext cx="1051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1.</a:t>
            </a:r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接受数据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026074" y="1095967"/>
            <a:ext cx="914400" cy="398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CPU</a:t>
            </a:r>
            <a:endParaRPr lang="zh-CN" altLang="en-US" sz="1600"/>
          </a:p>
        </p:txBody>
      </p:sp>
      <p:sp>
        <p:nvSpPr>
          <p:cNvPr id="9" name="文本框 8"/>
          <p:cNvSpPr txBox="1"/>
          <p:nvPr/>
        </p:nvSpPr>
        <p:spPr>
          <a:xfrm>
            <a:off x="3642992" y="864642"/>
            <a:ext cx="1051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3.</a:t>
            </a:r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触发中断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10" name="直接箭头连接符 9"/>
          <p:cNvCxnSpPr>
            <a:stCxn id="5" idx="3"/>
            <a:endCxn id="8" idx="1"/>
          </p:cNvCxnSpPr>
          <p:nvPr/>
        </p:nvCxnSpPr>
        <p:spPr>
          <a:xfrm flipV="1">
            <a:off x="3311803" y="1295357"/>
            <a:ext cx="1714271" cy="1706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328657" y="1477290"/>
            <a:ext cx="1051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2.</a:t>
            </a:r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写入内存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89480" y="1095967"/>
            <a:ext cx="1695794" cy="398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执行中断程序</a:t>
            </a:r>
            <a:endParaRPr lang="zh-CN" altLang="en-US" sz="1600"/>
          </a:p>
        </p:txBody>
      </p:sp>
      <p:cxnSp>
        <p:nvCxnSpPr>
          <p:cNvPr id="13" name="直接箭头连接符 12"/>
          <p:cNvCxnSpPr>
            <a:stCxn id="8" idx="3"/>
            <a:endCxn id="12" idx="1"/>
          </p:cNvCxnSpPr>
          <p:nvPr/>
        </p:nvCxnSpPr>
        <p:spPr>
          <a:xfrm>
            <a:off x="5940474" y="1295357"/>
            <a:ext cx="114900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1424416" y="2232653"/>
            <a:ext cx="1153097" cy="4462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进行队列</a:t>
            </a:r>
            <a:endParaRPr lang="zh-CN" altLang="en-US" sz="1600"/>
          </a:p>
        </p:txBody>
      </p:sp>
      <p:sp>
        <p:nvSpPr>
          <p:cNvPr id="25" name="矩形 24"/>
          <p:cNvSpPr/>
          <p:nvPr/>
        </p:nvSpPr>
        <p:spPr>
          <a:xfrm>
            <a:off x="3046320" y="2232653"/>
            <a:ext cx="1153097" cy="44628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进程</a:t>
            </a:r>
            <a:r>
              <a:rPr lang="en-US" altLang="zh-CN" sz="1600"/>
              <a:t>A</a:t>
            </a:r>
            <a:endParaRPr lang="zh-CN" altLang="en-US" sz="1600"/>
          </a:p>
        </p:txBody>
      </p:sp>
      <p:sp>
        <p:nvSpPr>
          <p:cNvPr id="26" name="矩形 25"/>
          <p:cNvSpPr/>
          <p:nvPr/>
        </p:nvSpPr>
        <p:spPr>
          <a:xfrm>
            <a:off x="4570784" y="2232653"/>
            <a:ext cx="1153097" cy="4462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进程</a:t>
            </a:r>
            <a:r>
              <a:rPr lang="en-US" altLang="zh-CN" sz="1600"/>
              <a:t>B</a:t>
            </a:r>
            <a:endParaRPr lang="zh-CN" altLang="en-US" sz="1600"/>
          </a:p>
        </p:txBody>
      </p:sp>
      <p:sp>
        <p:nvSpPr>
          <p:cNvPr id="27" name="矩形 26"/>
          <p:cNvSpPr/>
          <p:nvPr/>
        </p:nvSpPr>
        <p:spPr>
          <a:xfrm>
            <a:off x="6095248" y="2232653"/>
            <a:ext cx="1153097" cy="4462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进程</a:t>
            </a:r>
            <a:r>
              <a:rPr lang="en-US" altLang="zh-CN" sz="1600"/>
              <a:t>C</a:t>
            </a:r>
            <a:endParaRPr lang="zh-CN" altLang="en-US" sz="1600"/>
          </a:p>
        </p:txBody>
      </p:sp>
      <p:cxnSp>
        <p:nvCxnSpPr>
          <p:cNvPr id="28" name="直接箭头连接符 27"/>
          <p:cNvCxnSpPr>
            <a:stCxn id="24" idx="3"/>
            <a:endCxn id="25" idx="1"/>
          </p:cNvCxnSpPr>
          <p:nvPr/>
        </p:nvCxnSpPr>
        <p:spPr>
          <a:xfrm>
            <a:off x="2577513" y="2455796"/>
            <a:ext cx="46880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>
            <a:off x="4199417" y="2455795"/>
            <a:ext cx="3713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>
            <a:off x="5723881" y="2436293"/>
            <a:ext cx="3713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869815" y="3756774"/>
            <a:ext cx="1003468" cy="44628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fd</a:t>
            </a:r>
            <a:endParaRPr lang="zh-CN" altLang="en-US" sz="1600"/>
          </a:p>
        </p:txBody>
      </p:sp>
      <p:sp>
        <p:nvSpPr>
          <p:cNvPr id="32" name="矩形 31"/>
          <p:cNvSpPr/>
          <p:nvPr/>
        </p:nvSpPr>
        <p:spPr>
          <a:xfrm>
            <a:off x="944629" y="3913934"/>
            <a:ext cx="1003468" cy="44628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fd</a:t>
            </a:r>
            <a:endParaRPr lang="zh-CN" altLang="en-US" sz="1600"/>
          </a:p>
        </p:txBody>
      </p:sp>
      <p:sp>
        <p:nvSpPr>
          <p:cNvPr id="33" name="矩形 32"/>
          <p:cNvSpPr/>
          <p:nvPr/>
        </p:nvSpPr>
        <p:spPr>
          <a:xfrm>
            <a:off x="1002161" y="4072370"/>
            <a:ext cx="1003468" cy="44628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fd</a:t>
            </a:r>
            <a:endParaRPr lang="zh-CN" altLang="en-US" sz="1600"/>
          </a:p>
        </p:txBody>
      </p:sp>
      <p:sp>
        <p:nvSpPr>
          <p:cNvPr id="34" name="矩形 33"/>
          <p:cNvSpPr/>
          <p:nvPr/>
        </p:nvSpPr>
        <p:spPr>
          <a:xfrm>
            <a:off x="1107673" y="4229530"/>
            <a:ext cx="1003468" cy="44628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fd</a:t>
            </a:r>
            <a:endParaRPr lang="zh-CN" altLang="en-US" sz="1600"/>
          </a:p>
        </p:txBody>
      </p:sp>
      <p:sp>
        <p:nvSpPr>
          <p:cNvPr id="35" name="文本框 34"/>
          <p:cNvSpPr txBox="1"/>
          <p:nvPr/>
        </p:nvSpPr>
        <p:spPr>
          <a:xfrm>
            <a:off x="2174562" y="1895160"/>
            <a:ext cx="2486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Int sock_fd = socket().</a:t>
            </a:r>
            <a:r>
              <a:rPr lang="en-US" altLang="zh-CN" sz="1400">
                <a:solidFill>
                  <a:schemeClr val="accent4">
                    <a:lumMod val="75000"/>
                  </a:schemeClr>
                </a:solidFill>
                <a:ea typeface="思源黑体 CN Heavy" panose="020B0A00000000000000" charset="-122"/>
              </a:rPr>
              <a:t>epoll();</a:t>
            </a:r>
            <a:endParaRPr lang="zh-CN" altLang="en-US" sz="1400">
              <a:solidFill>
                <a:schemeClr val="accent4">
                  <a:lumMod val="75000"/>
                </a:schemeClr>
              </a:solidFill>
              <a:ea typeface="思源黑体 CN Heavy" panose="020B0A00000000000000" charset="-122"/>
            </a:endParaRPr>
          </a:p>
        </p:txBody>
      </p:sp>
      <p:cxnSp>
        <p:nvCxnSpPr>
          <p:cNvPr id="39" name="直接箭头连接符 38"/>
          <p:cNvCxnSpPr>
            <a:stCxn id="34" idx="3"/>
            <a:endCxn id="42" idx="1"/>
          </p:cNvCxnSpPr>
          <p:nvPr/>
        </p:nvCxnSpPr>
        <p:spPr>
          <a:xfrm>
            <a:off x="2111141" y="4452673"/>
            <a:ext cx="918771" cy="37079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1035687" y="4899442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文件列表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933189" y="4101465"/>
            <a:ext cx="1381760" cy="14349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42" name="表格 41"/>
          <p:cNvGraphicFramePr/>
          <p:nvPr>
            <p:custDataLst>
              <p:tags r:id="rId1"/>
            </p:custDataLst>
          </p:nvPr>
        </p:nvGraphicFramePr>
        <p:xfrm>
          <a:off x="3029912" y="4623693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接受缓冲区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" name="表格 42"/>
          <p:cNvGraphicFramePr/>
          <p:nvPr>
            <p:custDataLst>
              <p:tags r:id="rId2"/>
            </p:custDataLst>
          </p:nvPr>
        </p:nvGraphicFramePr>
        <p:xfrm>
          <a:off x="3029912" y="4153560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发送缓冲区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4" name="表格 43"/>
          <p:cNvGraphicFramePr/>
          <p:nvPr>
            <p:custDataLst>
              <p:tags r:id="rId3"/>
            </p:custDataLst>
          </p:nvPr>
        </p:nvGraphicFramePr>
        <p:xfrm>
          <a:off x="3029912" y="5093826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等待队列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5" name="文本框 44"/>
          <p:cNvSpPr txBox="1"/>
          <p:nvPr/>
        </p:nvSpPr>
        <p:spPr>
          <a:xfrm>
            <a:off x="2799787" y="3791100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socket 1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394403" y="3802239"/>
            <a:ext cx="1381760" cy="14349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47" name="表格 46"/>
          <p:cNvGraphicFramePr/>
          <p:nvPr>
            <p:custDataLst>
              <p:tags r:id="rId4"/>
            </p:custDataLst>
          </p:nvPr>
        </p:nvGraphicFramePr>
        <p:xfrm>
          <a:off x="3491126" y="4324467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接受缓冲区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8" name="表格 47"/>
          <p:cNvGraphicFramePr/>
          <p:nvPr>
            <p:custDataLst>
              <p:tags r:id="rId5"/>
            </p:custDataLst>
          </p:nvPr>
        </p:nvGraphicFramePr>
        <p:xfrm>
          <a:off x="3491126" y="3854334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发送缓冲区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9" name="表格 48"/>
          <p:cNvGraphicFramePr/>
          <p:nvPr>
            <p:custDataLst>
              <p:tags r:id="rId6"/>
            </p:custDataLst>
          </p:nvPr>
        </p:nvGraphicFramePr>
        <p:xfrm>
          <a:off x="3491126" y="4794600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等待队列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0" name="文本框 49"/>
          <p:cNvSpPr txBox="1"/>
          <p:nvPr/>
        </p:nvSpPr>
        <p:spPr>
          <a:xfrm>
            <a:off x="3261001" y="3491874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socket 2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52" name="直接箭头连接符 51"/>
          <p:cNvCxnSpPr>
            <a:stCxn id="33" idx="3"/>
            <a:endCxn id="47" idx="1"/>
          </p:cNvCxnSpPr>
          <p:nvPr/>
        </p:nvCxnSpPr>
        <p:spPr>
          <a:xfrm>
            <a:off x="2005629" y="4295513"/>
            <a:ext cx="1485497" cy="22873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/>
        </p:nvSpPr>
        <p:spPr>
          <a:xfrm>
            <a:off x="8848411" y="2493399"/>
            <a:ext cx="1308371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1.epoll_create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9560005" y="3147615"/>
            <a:ext cx="1419932" cy="2380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2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sym typeface="+mn-ea"/>
              </a:rPr>
              <a:t>rbr</a:t>
            </a:r>
            <a:endParaRPr lang="zh-CN" altLang="en-US" sz="1600">
              <a:latin typeface="Consolas" panose="020B060902020403020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9560005" y="3399381"/>
            <a:ext cx="1419932" cy="22620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2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cs typeface="Consolas" panose="020B0609020204030204" charset="0"/>
                <a:sym typeface="+mn-ea"/>
              </a:rPr>
              <a:t>rdist</a:t>
            </a:r>
            <a:endParaRPr lang="zh-CN" altLang="en-US" sz="1600"/>
          </a:p>
        </p:txBody>
      </p:sp>
      <p:sp>
        <p:nvSpPr>
          <p:cNvPr id="65" name="矩形 64"/>
          <p:cNvSpPr/>
          <p:nvPr/>
        </p:nvSpPr>
        <p:spPr>
          <a:xfrm>
            <a:off x="9560006" y="3639306"/>
            <a:ext cx="1419931" cy="21980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ym typeface="+mn-ea"/>
              </a:rPr>
              <a:t>…</a:t>
            </a:r>
            <a:endParaRPr lang="zh-CN" altLang="en-US"/>
          </a:p>
        </p:txBody>
      </p:sp>
      <p:grpSp>
        <p:nvGrpSpPr>
          <p:cNvPr id="9223" name="组合 9222"/>
          <p:cNvGrpSpPr/>
          <p:nvPr/>
        </p:nvGrpSpPr>
        <p:grpSpPr>
          <a:xfrm>
            <a:off x="8332911" y="3184733"/>
            <a:ext cx="854272" cy="731761"/>
            <a:chOff x="7375185" y="3576573"/>
            <a:chExt cx="721672" cy="648909"/>
          </a:xfrm>
        </p:grpSpPr>
        <p:sp>
          <p:nvSpPr>
            <p:cNvPr id="9222" name="椭圆 9221"/>
            <p:cNvSpPr/>
            <p:nvPr/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tx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7375185" y="3730732"/>
              <a:ext cx="7216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bg1"/>
                  </a:solidFill>
                  <a:ea typeface="思源黑体 CN Heavy" panose="020B0A00000000000000" charset="-122"/>
                </a:rPr>
                <a:t>epitem</a:t>
              </a:r>
              <a:endParaRPr lang="zh-CN" altLang="en-US" sz="1600">
                <a:solidFill>
                  <a:schemeClr val="bg1"/>
                </a:solidFill>
                <a:ea typeface="思源黑体 CN Heavy" panose="020B0A00000000000000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7819730" y="4077815"/>
            <a:ext cx="736492" cy="601713"/>
            <a:chOff x="7318582" y="3576573"/>
            <a:chExt cx="721672" cy="648909"/>
          </a:xfrm>
        </p:grpSpPr>
        <p:sp>
          <p:nvSpPr>
            <p:cNvPr id="74" name="椭圆 73"/>
            <p:cNvSpPr/>
            <p:nvPr/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7318582" y="3717053"/>
              <a:ext cx="7216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bg1"/>
                  </a:solidFill>
                  <a:ea typeface="思源黑体 CN Heavy" panose="020B0A00000000000000" charset="-122"/>
                </a:rPr>
                <a:t>epitem</a:t>
              </a:r>
              <a:endParaRPr lang="zh-CN" altLang="en-US" sz="1600">
                <a:solidFill>
                  <a:schemeClr val="bg1"/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82" name="矩形 81"/>
          <p:cNvSpPr/>
          <p:nvPr/>
        </p:nvSpPr>
        <p:spPr>
          <a:xfrm>
            <a:off x="9560005" y="2882491"/>
            <a:ext cx="1419932" cy="23805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2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latin typeface="Consolas" panose="020B0609020204030204" charset="0"/>
                <a:cs typeface="Consolas" panose="020B0609020204030204" charset="0"/>
                <a:sym typeface="+mn-ea"/>
              </a:rPr>
              <a:t>evnetpool</a:t>
            </a:r>
            <a:endParaRPr lang="zh-CN" altLang="en-US" sz="1600"/>
          </a:p>
        </p:txBody>
      </p:sp>
      <p:cxnSp>
        <p:nvCxnSpPr>
          <p:cNvPr id="83" name="直接箭头连接符 82"/>
          <p:cNvCxnSpPr>
            <a:stCxn id="9222" idx="3"/>
            <a:endCxn id="74" idx="0"/>
          </p:cNvCxnSpPr>
          <p:nvPr/>
        </p:nvCxnSpPr>
        <p:spPr>
          <a:xfrm flipH="1">
            <a:off x="8214085" y="3809330"/>
            <a:ext cx="248854" cy="26848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/>
          <p:cNvCxnSpPr>
            <a:stCxn id="9222" idx="5"/>
            <a:endCxn id="93" idx="0"/>
          </p:cNvCxnSpPr>
          <p:nvPr/>
        </p:nvCxnSpPr>
        <p:spPr>
          <a:xfrm>
            <a:off x="8983716" y="3809330"/>
            <a:ext cx="139773" cy="27315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/>
          <p:cNvCxnSpPr>
            <a:endCxn id="80" idx="7"/>
          </p:cNvCxnSpPr>
          <p:nvPr/>
        </p:nvCxnSpPr>
        <p:spPr>
          <a:xfrm flipH="1">
            <a:off x="7705267" y="4471862"/>
            <a:ext cx="222321" cy="26906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组合 91"/>
          <p:cNvGrpSpPr/>
          <p:nvPr/>
        </p:nvGrpSpPr>
        <p:grpSpPr>
          <a:xfrm>
            <a:off x="8723327" y="4082485"/>
            <a:ext cx="736491" cy="601713"/>
            <a:chOff x="7312892" y="3576573"/>
            <a:chExt cx="721672" cy="648909"/>
          </a:xfrm>
        </p:grpSpPr>
        <p:sp>
          <p:nvSpPr>
            <p:cNvPr id="93" name="椭圆 92"/>
            <p:cNvSpPr/>
            <p:nvPr/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7312892" y="3709564"/>
              <a:ext cx="7216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bg1"/>
                  </a:solidFill>
                  <a:ea typeface="思源黑体 CN Heavy" panose="020B0A00000000000000" charset="-122"/>
                </a:rPr>
                <a:t>epitem</a:t>
              </a:r>
              <a:endParaRPr lang="zh-CN" altLang="en-US" sz="1600">
                <a:solidFill>
                  <a:schemeClr val="bg1"/>
                </a:solidFill>
                <a:ea typeface="思源黑体 CN Heavy" panose="020B0A00000000000000" charset="-122"/>
              </a:endParaRPr>
            </a:p>
          </p:txBody>
        </p:sp>
      </p:grpSp>
      <p:sp>
        <p:nvSpPr>
          <p:cNvPr id="96" name="矩形 95"/>
          <p:cNvSpPr/>
          <p:nvPr/>
        </p:nvSpPr>
        <p:spPr>
          <a:xfrm>
            <a:off x="7522981" y="5116488"/>
            <a:ext cx="3926377" cy="841164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ctr"/>
            <a:r>
              <a:rPr lang="zh-CN" altLang="en-US" sz="1400">
                <a:solidFill>
                  <a:srgbClr val="FFFFFF"/>
                </a:solidFill>
                <a:ea typeface="思源黑体 CN Heavy" panose="020B0A00000000000000"/>
                <a:cs typeface="+mn-ea"/>
                <a:sym typeface="+mn-ea"/>
              </a:rPr>
              <a:t>就绪的双向链表</a:t>
            </a:r>
            <a:endParaRPr lang="zh-CN" altLang="en-US" sz="1400">
              <a:solidFill>
                <a:srgbClr val="FFFFFF"/>
              </a:solidFill>
              <a:ea typeface="思源黑体 CN Heavy" panose="020B0A00000000000000"/>
              <a:cs typeface="+mn-ea"/>
              <a:sym typeface="+mn-ea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7618591" y="5475420"/>
            <a:ext cx="812405" cy="3311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epitem</a:t>
            </a:r>
            <a:endParaRPr lang="en-US" altLang="zh-CN" sz="1400"/>
          </a:p>
        </p:txBody>
      </p:sp>
      <p:sp>
        <p:nvSpPr>
          <p:cNvPr id="102" name="矩形 101"/>
          <p:cNvSpPr/>
          <p:nvPr/>
        </p:nvSpPr>
        <p:spPr>
          <a:xfrm>
            <a:off x="8790019" y="5481307"/>
            <a:ext cx="812405" cy="3311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epitem</a:t>
            </a:r>
            <a:endParaRPr lang="en-US" altLang="zh-CN" sz="1400"/>
          </a:p>
        </p:txBody>
      </p:sp>
      <p:sp>
        <p:nvSpPr>
          <p:cNvPr id="103" name="矩形 102"/>
          <p:cNvSpPr/>
          <p:nvPr/>
        </p:nvSpPr>
        <p:spPr>
          <a:xfrm>
            <a:off x="9943343" y="5475420"/>
            <a:ext cx="812405" cy="3311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epitem</a:t>
            </a:r>
            <a:endParaRPr lang="en-US" altLang="zh-CN" sz="1400"/>
          </a:p>
        </p:txBody>
      </p:sp>
      <p:cxnSp>
        <p:nvCxnSpPr>
          <p:cNvPr id="105" name="直接箭头连接符 104"/>
          <p:cNvCxnSpPr>
            <a:stCxn id="98" idx="3"/>
            <a:endCxn id="102" idx="1"/>
          </p:cNvCxnSpPr>
          <p:nvPr/>
        </p:nvCxnSpPr>
        <p:spPr>
          <a:xfrm>
            <a:off x="8430996" y="5641019"/>
            <a:ext cx="359023" cy="5887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/>
          <p:cNvCxnSpPr>
            <a:endCxn id="103" idx="1"/>
          </p:cNvCxnSpPr>
          <p:nvPr/>
        </p:nvCxnSpPr>
        <p:spPr>
          <a:xfrm>
            <a:off x="9618062" y="5641019"/>
            <a:ext cx="325281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文本框 113"/>
          <p:cNvSpPr txBox="1"/>
          <p:nvPr/>
        </p:nvSpPr>
        <p:spPr>
          <a:xfrm>
            <a:off x="9630836" y="1373186"/>
            <a:ext cx="1051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4.</a:t>
            </a:r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接受数据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117" name="直接箭头连接符 116"/>
          <p:cNvCxnSpPr>
            <a:stCxn id="44" idx="3"/>
            <a:endCxn id="81" idx="1"/>
          </p:cNvCxnSpPr>
          <p:nvPr/>
        </p:nvCxnSpPr>
        <p:spPr>
          <a:xfrm flipV="1">
            <a:off x="4233669" y="4981140"/>
            <a:ext cx="2820793" cy="312465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45" name="连接符: 肘形 9244"/>
          <p:cNvCxnSpPr>
            <a:stCxn id="25" idx="2"/>
            <a:endCxn id="9222" idx="0"/>
          </p:cNvCxnSpPr>
          <p:nvPr/>
        </p:nvCxnSpPr>
        <p:spPr>
          <a:xfrm rot="16200000" flipH="1">
            <a:off x="5920201" y="381605"/>
            <a:ext cx="505795" cy="5100459"/>
          </a:xfrm>
          <a:prstGeom prst="bentConnector3">
            <a:avLst>
              <a:gd name="adj1" fmla="val 50000"/>
            </a:avLst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文本框 129"/>
          <p:cNvSpPr txBox="1"/>
          <p:nvPr/>
        </p:nvSpPr>
        <p:spPr>
          <a:xfrm>
            <a:off x="7204070" y="3001516"/>
            <a:ext cx="99097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2.epoll_ctl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131" name="连接符: 肘形 130"/>
          <p:cNvCxnSpPr>
            <a:stCxn id="25" idx="2"/>
            <a:endCxn id="82" idx="0"/>
          </p:cNvCxnSpPr>
          <p:nvPr/>
        </p:nvCxnSpPr>
        <p:spPr>
          <a:xfrm rot="16200000" flipH="1">
            <a:off x="6844644" y="-542837"/>
            <a:ext cx="203553" cy="6647102"/>
          </a:xfrm>
          <a:prstGeom prst="bentConnector3">
            <a:avLst>
              <a:gd name="adj1" fmla="val 50000"/>
            </a:avLst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连接符: 肘形 136"/>
          <p:cNvCxnSpPr/>
          <p:nvPr/>
        </p:nvCxnSpPr>
        <p:spPr>
          <a:xfrm rot="16200000" flipH="1">
            <a:off x="5319811" y="833318"/>
            <a:ext cx="2437550" cy="5863301"/>
          </a:xfrm>
          <a:prstGeom prst="bentConnector3">
            <a:avLst>
              <a:gd name="adj1" fmla="val 29351"/>
            </a:avLst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文本框 157"/>
          <p:cNvSpPr txBox="1"/>
          <p:nvPr/>
        </p:nvSpPr>
        <p:spPr>
          <a:xfrm>
            <a:off x="5924024" y="3318569"/>
            <a:ext cx="1130438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3.epoll_wait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grpSp>
        <p:nvGrpSpPr>
          <p:cNvPr id="79" name="组合 78"/>
          <p:cNvGrpSpPr/>
          <p:nvPr/>
        </p:nvGrpSpPr>
        <p:grpSpPr>
          <a:xfrm>
            <a:off x="7054462" y="4633761"/>
            <a:ext cx="854272" cy="731761"/>
            <a:chOff x="7375185" y="3576573"/>
            <a:chExt cx="721672" cy="648909"/>
          </a:xfrm>
        </p:grpSpPr>
        <p:sp>
          <p:nvSpPr>
            <p:cNvPr id="80" name="椭圆 79"/>
            <p:cNvSpPr/>
            <p:nvPr/>
          </p:nvSpPr>
          <p:spPr>
            <a:xfrm>
              <a:off x="7393915" y="3576573"/>
              <a:ext cx="622173" cy="648909"/>
            </a:xfrm>
            <a:prstGeom prst="ellipse">
              <a:avLst/>
            </a:prstGeom>
            <a:solidFill>
              <a:schemeClr val="tx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endParaRPr lang="zh-CN" altLang="en-US" sz="1500"/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7375185" y="3730732"/>
              <a:ext cx="7216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>
                  <a:solidFill>
                    <a:schemeClr val="bg1"/>
                  </a:solidFill>
                  <a:ea typeface="思源黑体 CN Heavy" panose="020B0A00000000000000" charset="-122"/>
                </a:rPr>
                <a:t>epitem</a:t>
              </a:r>
              <a:endParaRPr lang="zh-CN" altLang="en-US" sz="1600">
                <a:solidFill>
                  <a:schemeClr val="bg1"/>
                </a:solidFill>
                <a:ea typeface="思源黑体 CN Heavy" panose="020B0A00000000000000" charset="-122"/>
              </a:endParaRPr>
            </a:p>
          </p:txBody>
        </p:sp>
      </p:grpSp>
      <p:cxnSp>
        <p:nvCxnSpPr>
          <p:cNvPr id="163" name="连接符: 肘形 162"/>
          <p:cNvCxnSpPr>
            <a:stCxn id="12" idx="3"/>
            <a:endCxn id="49" idx="2"/>
          </p:cNvCxnSpPr>
          <p:nvPr/>
        </p:nvCxnSpPr>
        <p:spPr>
          <a:xfrm flipH="1">
            <a:off x="4093004" y="1295357"/>
            <a:ext cx="4692270" cy="3898801"/>
          </a:xfrm>
          <a:prstGeom prst="bentConnector4">
            <a:avLst>
              <a:gd name="adj1" fmla="val -66832"/>
              <a:gd name="adj2" fmla="val 128314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接箭头连接符 169"/>
          <p:cNvCxnSpPr>
            <a:stCxn id="49" idx="3"/>
            <a:endCxn id="75" idx="1"/>
          </p:cNvCxnSpPr>
          <p:nvPr/>
        </p:nvCxnSpPr>
        <p:spPr>
          <a:xfrm flipV="1">
            <a:off x="4694883" y="4350774"/>
            <a:ext cx="3124847" cy="643605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箭头连接符 172"/>
          <p:cNvCxnSpPr>
            <a:stCxn id="64" idx="2"/>
            <a:endCxn id="96" idx="0"/>
          </p:cNvCxnSpPr>
          <p:nvPr/>
        </p:nvCxnSpPr>
        <p:spPr>
          <a:xfrm flipH="1">
            <a:off x="9486170" y="3625590"/>
            <a:ext cx="783801" cy="1490898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圆角矩形 35"/>
          <p:cNvSpPr/>
          <p:nvPr/>
        </p:nvSpPr>
        <p:spPr>
          <a:xfrm>
            <a:off x="6788974" y="2745583"/>
            <a:ext cx="4933723" cy="3383274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cxnSp>
        <p:nvCxnSpPr>
          <p:cNvPr id="179" name="直接箭头连接符 178"/>
          <p:cNvCxnSpPr>
            <a:stCxn id="63" idx="1"/>
            <a:endCxn id="9222" idx="0"/>
          </p:cNvCxnSpPr>
          <p:nvPr/>
        </p:nvCxnSpPr>
        <p:spPr>
          <a:xfrm flipH="1" flipV="1">
            <a:off x="8723328" y="3184733"/>
            <a:ext cx="836677" cy="81907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接箭头连接符 181"/>
          <p:cNvCxnSpPr>
            <a:stCxn id="93" idx="3"/>
            <a:endCxn id="98" idx="0"/>
          </p:cNvCxnSpPr>
          <p:nvPr/>
        </p:nvCxnSpPr>
        <p:spPr>
          <a:xfrm flipH="1">
            <a:off x="8024794" y="4596079"/>
            <a:ext cx="874206" cy="879341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矩形 210"/>
          <p:cNvSpPr/>
          <p:nvPr/>
        </p:nvSpPr>
        <p:spPr>
          <a:xfrm>
            <a:off x="3891723" y="3538669"/>
            <a:ext cx="1381760" cy="14349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212" name="表格 211"/>
          <p:cNvGraphicFramePr/>
          <p:nvPr>
            <p:custDataLst>
              <p:tags r:id="rId7"/>
            </p:custDataLst>
          </p:nvPr>
        </p:nvGraphicFramePr>
        <p:xfrm>
          <a:off x="3988446" y="4060897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接受缓冲区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3" name="表格 212"/>
          <p:cNvGraphicFramePr/>
          <p:nvPr>
            <p:custDataLst>
              <p:tags r:id="rId8"/>
            </p:custDataLst>
          </p:nvPr>
        </p:nvGraphicFramePr>
        <p:xfrm>
          <a:off x="3988446" y="3590764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发送缓冲区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4" name="表格 213"/>
          <p:cNvGraphicFramePr/>
          <p:nvPr>
            <p:custDataLst>
              <p:tags r:id="rId9"/>
            </p:custDataLst>
          </p:nvPr>
        </p:nvGraphicFramePr>
        <p:xfrm>
          <a:off x="3988446" y="4531030"/>
          <a:ext cx="1203757" cy="399558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203757"/>
              </a:tblGrid>
              <a:tr h="399558">
                <a:tc>
                  <a:txBody>
                    <a:bodyPr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zh-CN" altLang="en-US" sz="1400" b="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等待队列</a:t>
                      </a:r>
                      <a:endParaRPr lang="en-US" altLang="zh-CN" sz="1400" b="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tx1">
                        <a:lumMod val="95000"/>
                        <a:lumOff val="5000"/>
                        <a:alpha val="2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15" name="文本框 214"/>
          <p:cNvSpPr txBox="1"/>
          <p:nvPr/>
        </p:nvSpPr>
        <p:spPr>
          <a:xfrm>
            <a:off x="3758321" y="3228304"/>
            <a:ext cx="119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1"/>
                </a:solidFill>
                <a:ea typeface="思源黑体 CN Heavy" panose="020B0A00000000000000" charset="-122"/>
              </a:rPr>
              <a:t>socket …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" name="object 4"/>
          <p:cNvSpPr/>
          <p:nvPr>
            <p:custDataLst>
              <p:tags r:id="rId10"/>
            </p:custDataLst>
          </p:nvPr>
        </p:nvSpPr>
        <p:spPr>
          <a:xfrm>
            <a:off x="7620" y="196850"/>
            <a:ext cx="3129915" cy="427990"/>
          </a:xfrm>
          <a:prstGeom prst="rect">
            <a:avLst/>
          </a:prstGeom>
          <a:blipFill rotWithShape="1">
            <a:blip r:embed="rId11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NIO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多路复用模型有哪些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字节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3077210" y="2780665"/>
            <a:ext cx="7983855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NIO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的</a:t>
            </a:r>
            <a:r>
              <a:rPr lang="en-US" altLang="zh-CN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Reactor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模式有哪些？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22199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NIO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的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Reactor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模式有哪些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76459" y="196612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类图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&amp;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流程图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pic>
        <p:nvPicPr>
          <p:cNvPr id="1025" name="Picture 1" descr="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248" y="995362"/>
            <a:ext cx="5762625" cy="486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873" y="1605675"/>
            <a:ext cx="5984261" cy="34831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圆角矩形 35"/>
          <p:cNvSpPr/>
          <p:nvPr/>
        </p:nvSpPr>
        <p:spPr>
          <a:xfrm>
            <a:off x="4386072" y="1500875"/>
            <a:ext cx="6666271" cy="4261126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20" name="圆角矩形 35"/>
          <p:cNvSpPr/>
          <p:nvPr/>
        </p:nvSpPr>
        <p:spPr>
          <a:xfrm>
            <a:off x="3657681" y="953543"/>
            <a:ext cx="7552878" cy="4950913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7" name="流程图: 可选过程 46"/>
          <p:cNvSpPr/>
          <p:nvPr/>
        </p:nvSpPr>
        <p:spPr>
          <a:xfrm>
            <a:off x="5523541" y="2161100"/>
            <a:ext cx="3821159" cy="138677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Reactor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657714" y="222012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单线程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Reactor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模型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8" name="流程图: 可选过程 7"/>
          <p:cNvSpPr/>
          <p:nvPr/>
        </p:nvSpPr>
        <p:spPr>
          <a:xfrm>
            <a:off x="981441" y="2333891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1" name="流程图: 可选过程 10"/>
          <p:cNvSpPr/>
          <p:nvPr/>
        </p:nvSpPr>
        <p:spPr>
          <a:xfrm>
            <a:off x="981441" y="3121553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7" name="流程图: 可选过程 16"/>
          <p:cNvSpPr/>
          <p:nvPr/>
        </p:nvSpPr>
        <p:spPr>
          <a:xfrm>
            <a:off x="5772219" y="2481115"/>
            <a:ext cx="1480795" cy="947885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Select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581542" y="1699435"/>
            <a:ext cx="1587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Reactor</a:t>
            </a:r>
            <a:r>
              <a:rPr lang="zh-CN" altLang="en-US"/>
              <a:t>单线程</a:t>
            </a:r>
            <a:endParaRPr lang="zh-CN" altLang="en-US" dirty="0"/>
          </a:p>
        </p:txBody>
      </p:sp>
      <p:sp>
        <p:nvSpPr>
          <p:cNvPr id="19" name="流程图: 可选过程 18"/>
          <p:cNvSpPr/>
          <p:nvPr/>
        </p:nvSpPr>
        <p:spPr>
          <a:xfrm>
            <a:off x="7359281" y="2481116"/>
            <a:ext cx="1480796" cy="947885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Event</a:t>
            </a:r>
            <a:endParaRPr lang="en-US" altLang="zh-CN" sz="1600">
              <a:latin typeface="Consolas" panose="020B0609020204030204" charset="0"/>
              <a:ea typeface="思源黑体 CN Heavy" panose="020B0A00000000000000"/>
            </a:endParaRPr>
          </a:p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Dispatcher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793164" y="1134508"/>
            <a:ext cx="1587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应用程序</a:t>
            </a:r>
            <a:endParaRPr lang="zh-CN" altLang="en-US" dirty="0"/>
          </a:p>
        </p:txBody>
      </p:sp>
      <p:cxnSp>
        <p:nvCxnSpPr>
          <p:cNvPr id="26" name="直接箭头连接符 25"/>
          <p:cNvCxnSpPr>
            <a:stCxn id="47" idx="2"/>
            <a:endCxn id="41" idx="0"/>
          </p:cNvCxnSpPr>
          <p:nvPr/>
        </p:nvCxnSpPr>
        <p:spPr>
          <a:xfrm flipH="1">
            <a:off x="5268390" y="3547874"/>
            <a:ext cx="2165731" cy="633173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187698" y="2763720"/>
            <a:ext cx="1587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请求</a:t>
            </a:r>
            <a:endParaRPr lang="zh-CN" altLang="en-US" dirty="0"/>
          </a:p>
        </p:txBody>
      </p:sp>
      <p:sp>
        <p:nvSpPr>
          <p:cNvPr id="29" name="文本框 28"/>
          <p:cNvSpPr txBox="1"/>
          <p:nvPr/>
        </p:nvSpPr>
        <p:spPr>
          <a:xfrm>
            <a:off x="7906106" y="3701125"/>
            <a:ext cx="1587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处理请求</a:t>
            </a:r>
            <a:endParaRPr lang="zh-CN" altLang="en-US" dirty="0"/>
          </a:p>
        </p:txBody>
      </p:sp>
      <p:sp>
        <p:nvSpPr>
          <p:cNvPr id="38" name="流程图: 可选过程 37"/>
          <p:cNvSpPr/>
          <p:nvPr/>
        </p:nvSpPr>
        <p:spPr>
          <a:xfrm>
            <a:off x="981441" y="3847631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1" name="流程图: 可选过程 40"/>
          <p:cNvSpPr/>
          <p:nvPr/>
        </p:nvSpPr>
        <p:spPr>
          <a:xfrm>
            <a:off x="4527993" y="4181047"/>
            <a:ext cx="1480793" cy="1267899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Acceptor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2" name="流程图: 可选过程 41"/>
          <p:cNvSpPr/>
          <p:nvPr/>
        </p:nvSpPr>
        <p:spPr>
          <a:xfrm>
            <a:off x="6500150" y="4155424"/>
            <a:ext cx="3821159" cy="1267900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3" name="流程图: 可选过程 42"/>
          <p:cNvSpPr/>
          <p:nvPr/>
        </p:nvSpPr>
        <p:spPr>
          <a:xfrm>
            <a:off x="4697538" y="4709492"/>
            <a:ext cx="1095900" cy="540479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44" name="流程图: 可选过程 43"/>
          <p:cNvSpPr/>
          <p:nvPr/>
        </p:nvSpPr>
        <p:spPr>
          <a:xfrm>
            <a:off x="6696006" y="4683869"/>
            <a:ext cx="1095900" cy="540479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read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45" name="流程图: 可选过程 44"/>
          <p:cNvSpPr/>
          <p:nvPr/>
        </p:nvSpPr>
        <p:spPr>
          <a:xfrm>
            <a:off x="7918088" y="4693748"/>
            <a:ext cx="1095900" cy="540479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>
                <a:latin typeface="Consolas" panose="020B0609020204030204" charset="0"/>
                <a:ea typeface="思源黑体 CN Heavy" panose="020B0A00000000000000"/>
              </a:rPr>
              <a:t>业务处理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46" name="流程图: 可选过程 45"/>
          <p:cNvSpPr/>
          <p:nvPr/>
        </p:nvSpPr>
        <p:spPr>
          <a:xfrm>
            <a:off x="9114551" y="4683869"/>
            <a:ext cx="1095900" cy="540479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send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cxnSp>
        <p:nvCxnSpPr>
          <p:cNvPr id="48" name="直接箭头连接符 47"/>
          <p:cNvCxnSpPr>
            <a:stCxn id="47" idx="2"/>
            <a:endCxn id="42" idx="0"/>
          </p:cNvCxnSpPr>
          <p:nvPr/>
        </p:nvCxnSpPr>
        <p:spPr>
          <a:xfrm>
            <a:off x="7434121" y="3547874"/>
            <a:ext cx="976609" cy="60755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4764192" y="3666747"/>
            <a:ext cx="1587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建立连接</a:t>
            </a:r>
            <a:endParaRPr lang="zh-CN" altLang="en-US" dirty="0"/>
          </a:p>
        </p:txBody>
      </p:sp>
      <p:cxnSp>
        <p:nvCxnSpPr>
          <p:cNvPr id="52" name="直接箭头连接符 51"/>
          <p:cNvCxnSpPr>
            <a:stCxn id="8" idx="3"/>
            <a:endCxn id="47" idx="1"/>
          </p:cNvCxnSpPr>
          <p:nvPr/>
        </p:nvCxnSpPr>
        <p:spPr>
          <a:xfrm>
            <a:off x="1884885" y="2509644"/>
            <a:ext cx="3638656" cy="344843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/>
          <p:cNvCxnSpPr>
            <a:stCxn id="11" idx="3"/>
            <a:endCxn id="47" idx="1"/>
          </p:cNvCxnSpPr>
          <p:nvPr/>
        </p:nvCxnSpPr>
        <p:spPr>
          <a:xfrm flipV="1">
            <a:off x="1884885" y="2854487"/>
            <a:ext cx="3638656" cy="442819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>
            <a:stCxn id="38" idx="3"/>
            <a:endCxn id="47" idx="1"/>
          </p:cNvCxnSpPr>
          <p:nvPr/>
        </p:nvCxnSpPr>
        <p:spPr>
          <a:xfrm flipV="1">
            <a:off x="1884885" y="2854487"/>
            <a:ext cx="3638656" cy="1168897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22199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NIO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的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Reactor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模式有哪些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22199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NIO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的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Reactor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模式有哪些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3" name="圆角矩形 35"/>
          <p:cNvSpPr/>
          <p:nvPr/>
        </p:nvSpPr>
        <p:spPr>
          <a:xfrm>
            <a:off x="3139046" y="715140"/>
            <a:ext cx="8573635" cy="5381836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87" name="圆角矩形 35"/>
          <p:cNvSpPr/>
          <p:nvPr/>
        </p:nvSpPr>
        <p:spPr>
          <a:xfrm>
            <a:off x="3326549" y="1452179"/>
            <a:ext cx="8210426" cy="2862102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" name="流程图: 可选过程 3"/>
          <p:cNvSpPr/>
          <p:nvPr/>
        </p:nvSpPr>
        <p:spPr>
          <a:xfrm>
            <a:off x="4391947" y="1868777"/>
            <a:ext cx="3475360" cy="89494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Reactor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883774" y="225822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多线程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Reactor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模型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6" name="流程图: 可选过程 5"/>
          <p:cNvSpPr/>
          <p:nvPr/>
        </p:nvSpPr>
        <p:spPr>
          <a:xfrm>
            <a:off x="982702" y="1540813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7" name="流程图: 可选过程 6"/>
          <p:cNvSpPr/>
          <p:nvPr/>
        </p:nvSpPr>
        <p:spPr>
          <a:xfrm>
            <a:off x="982702" y="2328475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9" name="流程图: 可选过程 8"/>
          <p:cNvSpPr/>
          <p:nvPr/>
        </p:nvSpPr>
        <p:spPr>
          <a:xfrm>
            <a:off x="4624888" y="2072764"/>
            <a:ext cx="1346789" cy="611711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Select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49948" y="1407113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Reactor</a:t>
            </a:r>
            <a:r>
              <a:rPr lang="zh-CN" altLang="en-US"/>
              <a:t>主线程</a:t>
            </a:r>
            <a:endParaRPr lang="zh-CN" altLang="en-US" dirty="0"/>
          </a:p>
        </p:txBody>
      </p:sp>
      <p:sp>
        <p:nvSpPr>
          <p:cNvPr id="12" name="流程图: 可选过程 11"/>
          <p:cNvSpPr/>
          <p:nvPr/>
        </p:nvSpPr>
        <p:spPr>
          <a:xfrm>
            <a:off x="6204618" y="2066837"/>
            <a:ext cx="1464007" cy="601075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Event</a:t>
            </a:r>
            <a:endParaRPr lang="en-US" altLang="zh-CN" sz="1600">
              <a:latin typeface="Consolas" panose="020B0609020204030204" charset="0"/>
              <a:ea typeface="思源黑体 CN Heavy" panose="020B0A00000000000000"/>
            </a:endParaRPr>
          </a:p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Dispatcher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13" name="圆角矩形 35"/>
          <p:cNvSpPr/>
          <p:nvPr/>
        </p:nvSpPr>
        <p:spPr>
          <a:xfrm>
            <a:off x="3327731" y="4382131"/>
            <a:ext cx="8101877" cy="1407983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053562" y="932193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应用程序</a:t>
            </a:r>
            <a:endParaRPr lang="zh-CN" altLang="en-US" dirty="0"/>
          </a:p>
        </p:txBody>
      </p:sp>
      <p:cxnSp>
        <p:nvCxnSpPr>
          <p:cNvPr id="16" name="直接箭头连接符 15"/>
          <p:cNvCxnSpPr>
            <a:stCxn id="4" idx="2"/>
            <a:endCxn id="24" idx="0"/>
          </p:cNvCxnSpPr>
          <p:nvPr/>
        </p:nvCxnSpPr>
        <p:spPr>
          <a:xfrm flipH="1">
            <a:off x="4030456" y="2763721"/>
            <a:ext cx="2099171" cy="59960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82814" y="2496398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请求</a:t>
            </a:r>
            <a:endParaRPr lang="zh-CN" altLang="en-US" dirty="0"/>
          </a:p>
        </p:txBody>
      </p:sp>
      <p:sp>
        <p:nvSpPr>
          <p:cNvPr id="23" name="流程图: 可选过程 22"/>
          <p:cNvSpPr/>
          <p:nvPr/>
        </p:nvSpPr>
        <p:spPr>
          <a:xfrm>
            <a:off x="982702" y="3054553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4" name="流程图: 可选过程 23"/>
          <p:cNvSpPr/>
          <p:nvPr/>
        </p:nvSpPr>
        <p:spPr>
          <a:xfrm>
            <a:off x="3388591" y="3363326"/>
            <a:ext cx="1283729" cy="57823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Acceptor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5" name="流程图: 可选过程 24"/>
          <p:cNvSpPr/>
          <p:nvPr/>
        </p:nvSpPr>
        <p:spPr>
          <a:xfrm>
            <a:off x="3531504" y="3521396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cxnSp>
        <p:nvCxnSpPr>
          <p:cNvPr id="28" name="直接箭头连接符 27"/>
          <p:cNvCxnSpPr>
            <a:stCxn id="4" idx="2"/>
          </p:cNvCxnSpPr>
          <p:nvPr/>
        </p:nvCxnSpPr>
        <p:spPr>
          <a:xfrm>
            <a:off x="6129627" y="2763721"/>
            <a:ext cx="311348" cy="59929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4031718" y="2755746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建立连接</a:t>
            </a:r>
            <a:endParaRPr lang="zh-CN" altLang="en-US" dirty="0"/>
          </a:p>
        </p:txBody>
      </p:sp>
      <p:cxnSp>
        <p:nvCxnSpPr>
          <p:cNvPr id="31" name="直接箭头连接符 30"/>
          <p:cNvCxnSpPr>
            <a:stCxn id="6" idx="3"/>
            <a:endCxn id="4" idx="1"/>
          </p:cNvCxnSpPr>
          <p:nvPr/>
        </p:nvCxnSpPr>
        <p:spPr>
          <a:xfrm>
            <a:off x="1886146" y="1716566"/>
            <a:ext cx="2505801" cy="599683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7" idx="3"/>
            <a:endCxn id="4" idx="1"/>
          </p:cNvCxnSpPr>
          <p:nvPr/>
        </p:nvCxnSpPr>
        <p:spPr>
          <a:xfrm flipV="1">
            <a:off x="1886146" y="2316249"/>
            <a:ext cx="2505801" cy="187979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23" idx="3"/>
            <a:endCxn id="4" idx="1"/>
          </p:cNvCxnSpPr>
          <p:nvPr/>
        </p:nvCxnSpPr>
        <p:spPr>
          <a:xfrm flipV="1">
            <a:off x="1886146" y="2316249"/>
            <a:ext cx="2505801" cy="914057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>
            <a:stCxn id="4" idx="2"/>
          </p:cNvCxnSpPr>
          <p:nvPr/>
        </p:nvCxnSpPr>
        <p:spPr>
          <a:xfrm>
            <a:off x="6129627" y="2763721"/>
            <a:ext cx="3630178" cy="603138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/>
          <p:cNvSpPr txBox="1"/>
          <p:nvPr/>
        </p:nvSpPr>
        <p:spPr>
          <a:xfrm>
            <a:off x="5591257" y="2741396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处理请求</a:t>
            </a:r>
            <a:endParaRPr lang="zh-CN" altLang="en-US" dirty="0"/>
          </a:p>
        </p:txBody>
      </p:sp>
      <p:sp>
        <p:nvSpPr>
          <p:cNvPr id="60" name="文本框 59"/>
          <p:cNvSpPr txBox="1"/>
          <p:nvPr/>
        </p:nvSpPr>
        <p:spPr>
          <a:xfrm>
            <a:off x="7378670" y="2671755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处理请求</a:t>
            </a:r>
            <a:endParaRPr lang="zh-CN" altLang="en-US" dirty="0"/>
          </a:p>
        </p:txBody>
      </p:sp>
      <p:sp>
        <p:nvSpPr>
          <p:cNvPr id="65" name="流程图: 可选过程 64"/>
          <p:cNvSpPr/>
          <p:nvPr/>
        </p:nvSpPr>
        <p:spPr>
          <a:xfrm>
            <a:off x="4152901" y="4817282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Worker</a:t>
            </a:r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</a:rPr>
              <a:t>线程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6" name="流程图: 可选过程 65"/>
          <p:cNvSpPr/>
          <p:nvPr/>
        </p:nvSpPr>
        <p:spPr>
          <a:xfrm>
            <a:off x="4497002" y="4975352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67" name="流程图: 可选过程 66"/>
          <p:cNvSpPr/>
          <p:nvPr/>
        </p:nvSpPr>
        <p:spPr>
          <a:xfrm>
            <a:off x="6306155" y="4828031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Worker</a:t>
            </a:r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</a:rPr>
              <a:t>线程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8" name="流程图: 可选过程 67"/>
          <p:cNvSpPr/>
          <p:nvPr/>
        </p:nvSpPr>
        <p:spPr>
          <a:xfrm>
            <a:off x="6650256" y="4986101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75" name="流程图: 可选过程 74"/>
          <p:cNvSpPr/>
          <p:nvPr/>
        </p:nvSpPr>
        <p:spPr>
          <a:xfrm>
            <a:off x="9773746" y="4831874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……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76" name="流程图: 可选过程 75"/>
          <p:cNvSpPr/>
          <p:nvPr/>
        </p:nvSpPr>
        <p:spPr>
          <a:xfrm>
            <a:off x="8079651" y="4831874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Worker</a:t>
            </a:r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</a:rPr>
              <a:t>线程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77" name="流程图: 可选过程 76"/>
          <p:cNvSpPr/>
          <p:nvPr/>
        </p:nvSpPr>
        <p:spPr>
          <a:xfrm>
            <a:off x="8423752" y="4989944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3059952" y="4444648"/>
            <a:ext cx="1443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Worker</a:t>
            </a:r>
            <a:endParaRPr lang="en-US" altLang="zh-CN"/>
          </a:p>
          <a:p>
            <a:r>
              <a:rPr lang="zh-CN" altLang="en-US"/>
              <a:t>线程池</a:t>
            </a:r>
            <a:endParaRPr lang="zh-CN" altLang="en-US" dirty="0"/>
          </a:p>
        </p:txBody>
      </p:sp>
      <p:sp>
        <p:nvSpPr>
          <p:cNvPr id="63" name="流程图: 可选过程 62"/>
          <p:cNvSpPr/>
          <p:nvPr/>
        </p:nvSpPr>
        <p:spPr>
          <a:xfrm>
            <a:off x="4821538" y="3470093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4" name="流程图: 可选过程 63"/>
          <p:cNvSpPr/>
          <p:nvPr/>
        </p:nvSpPr>
        <p:spPr>
          <a:xfrm>
            <a:off x="8186706" y="3459954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9" name="流程图: 可选过程 68"/>
          <p:cNvSpPr/>
          <p:nvPr/>
        </p:nvSpPr>
        <p:spPr>
          <a:xfrm>
            <a:off x="4734362" y="3298873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Handlers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70" name="流程图: 可选过程 69"/>
          <p:cNvSpPr/>
          <p:nvPr/>
        </p:nvSpPr>
        <p:spPr>
          <a:xfrm>
            <a:off x="4815159" y="3457253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read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73" name="流程图: 可选过程 72"/>
          <p:cNvSpPr/>
          <p:nvPr/>
        </p:nvSpPr>
        <p:spPr>
          <a:xfrm>
            <a:off x="5801826" y="3457253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latin typeface="Consolas" panose="020B0609020204030204" charset="0"/>
                <a:ea typeface="思源黑体 CN Heavy" panose="020B0A00000000000000"/>
              </a:rPr>
              <a:t>业务处理</a:t>
            </a:r>
            <a:endParaRPr lang="en-US" altLang="zh-CN" sz="14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74" name="流程图: 可选过程 73"/>
          <p:cNvSpPr/>
          <p:nvPr/>
        </p:nvSpPr>
        <p:spPr>
          <a:xfrm>
            <a:off x="6807936" y="3444380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send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79" name="流程图: 可选过程 78"/>
          <p:cNvSpPr/>
          <p:nvPr/>
        </p:nvSpPr>
        <p:spPr>
          <a:xfrm>
            <a:off x="8099530" y="3292577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Handlers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80" name="流程图: 可选过程 79"/>
          <p:cNvSpPr/>
          <p:nvPr/>
        </p:nvSpPr>
        <p:spPr>
          <a:xfrm>
            <a:off x="8180327" y="3450957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read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82" name="流程图: 可选过程 81"/>
          <p:cNvSpPr/>
          <p:nvPr/>
        </p:nvSpPr>
        <p:spPr>
          <a:xfrm>
            <a:off x="9166994" y="3450957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latin typeface="Consolas" panose="020B0609020204030204" charset="0"/>
                <a:ea typeface="思源黑体 CN Heavy" panose="020B0A00000000000000"/>
              </a:rPr>
              <a:t>业务处理</a:t>
            </a:r>
            <a:endParaRPr lang="en-US" altLang="zh-CN" sz="14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83" name="流程图: 可选过程 82"/>
          <p:cNvSpPr/>
          <p:nvPr/>
        </p:nvSpPr>
        <p:spPr>
          <a:xfrm>
            <a:off x="10173104" y="3438084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send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cxnSp>
        <p:nvCxnSpPr>
          <p:cNvPr id="72" name="直接箭头连接符 71"/>
          <p:cNvCxnSpPr>
            <a:stCxn id="79" idx="2"/>
            <a:endCxn id="67" idx="0"/>
          </p:cNvCxnSpPr>
          <p:nvPr/>
        </p:nvCxnSpPr>
        <p:spPr>
          <a:xfrm flipH="1">
            <a:off x="7048614" y="3881149"/>
            <a:ext cx="2632066" cy="946882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/>
          <p:cNvCxnSpPr>
            <a:endCxn id="65" idx="0"/>
          </p:cNvCxnSpPr>
          <p:nvPr/>
        </p:nvCxnSpPr>
        <p:spPr>
          <a:xfrm flipH="1">
            <a:off x="4895360" y="3857317"/>
            <a:ext cx="2536402" cy="95996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/>
          <p:cNvCxnSpPr>
            <a:stCxn id="64" idx="3"/>
            <a:endCxn id="75" idx="0"/>
          </p:cNvCxnSpPr>
          <p:nvPr/>
        </p:nvCxnSpPr>
        <p:spPr>
          <a:xfrm flipH="1">
            <a:off x="10516205" y="3754240"/>
            <a:ext cx="832801" cy="1077634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22199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NIO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的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Reactor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模式有哪些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100" name="圆角矩形 35"/>
          <p:cNvSpPr/>
          <p:nvPr/>
        </p:nvSpPr>
        <p:spPr>
          <a:xfrm>
            <a:off x="2995429" y="4695849"/>
            <a:ext cx="8319689" cy="1434622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20" name="圆角矩形 35"/>
          <p:cNvSpPr/>
          <p:nvPr/>
        </p:nvSpPr>
        <p:spPr>
          <a:xfrm>
            <a:off x="3048238" y="2212198"/>
            <a:ext cx="8214072" cy="219366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0" name="圆角矩形 35"/>
          <p:cNvSpPr/>
          <p:nvPr/>
        </p:nvSpPr>
        <p:spPr>
          <a:xfrm>
            <a:off x="2391533" y="622710"/>
            <a:ext cx="9487199" cy="561258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87" name="圆角矩形 35"/>
          <p:cNvSpPr/>
          <p:nvPr/>
        </p:nvSpPr>
        <p:spPr>
          <a:xfrm>
            <a:off x="3048288" y="681185"/>
            <a:ext cx="8214072" cy="1456797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70" name="流程图: 可选过程 69"/>
          <p:cNvSpPr/>
          <p:nvPr/>
        </p:nvSpPr>
        <p:spPr>
          <a:xfrm>
            <a:off x="4042034" y="4904027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9" name="流程图: 可选过程 68"/>
          <p:cNvSpPr/>
          <p:nvPr/>
        </p:nvSpPr>
        <p:spPr>
          <a:xfrm>
            <a:off x="6229955" y="4882654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2" name="流程图: 可选过程 61"/>
          <p:cNvSpPr/>
          <p:nvPr/>
        </p:nvSpPr>
        <p:spPr>
          <a:xfrm>
            <a:off x="3731120" y="3588133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1" name="流程图: 可选过程 60"/>
          <p:cNvSpPr/>
          <p:nvPr/>
        </p:nvSpPr>
        <p:spPr>
          <a:xfrm>
            <a:off x="7505558" y="3581121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7" name="流程图: 可选过程 46"/>
          <p:cNvSpPr/>
          <p:nvPr/>
        </p:nvSpPr>
        <p:spPr>
          <a:xfrm>
            <a:off x="4188973" y="1076240"/>
            <a:ext cx="3475360" cy="89494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Main Reactor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8" name="流程图: 可选过程 7"/>
          <p:cNvSpPr/>
          <p:nvPr/>
        </p:nvSpPr>
        <p:spPr>
          <a:xfrm>
            <a:off x="820908" y="1447005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1" name="流程图: 可选过程 10"/>
          <p:cNvSpPr/>
          <p:nvPr/>
        </p:nvSpPr>
        <p:spPr>
          <a:xfrm>
            <a:off x="820908" y="2234667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7" name="流程图: 可选过程 16"/>
          <p:cNvSpPr/>
          <p:nvPr/>
        </p:nvSpPr>
        <p:spPr>
          <a:xfrm>
            <a:off x="4406492" y="1242086"/>
            <a:ext cx="1346789" cy="611711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Select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19" name="流程图: 可选过程 18"/>
          <p:cNvSpPr/>
          <p:nvPr/>
        </p:nvSpPr>
        <p:spPr>
          <a:xfrm>
            <a:off x="6058217" y="1254661"/>
            <a:ext cx="1462026" cy="629898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Event</a:t>
            </a:r>
            <a:endParaRPr lang="en-US" altLang="zh-CN" sz="1600">
              <a:latin typeface="Consolas" panose="020B0609020204030204" charset="0"/>
              <a:ea typeface="思源黑体 CN Heavy" panose="020B0A00000000000000"/>
            </a:endParaRPr>
          </a:p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Dispatcher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281301" y="4346871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应用程序</a:t>
            </a:r>
            <a:endParaRPr lang="zh-CN" altLang="en-US" dirty="0"/>
          </a:p>
        </p:txBody>
      </p:sp>
      <p:cxnSp>
        <p:nvCxnSpPr>
          <p:cNvPr id="26" name="直接箭头连接符 25"/>
          <p:cNvCxnSpPr>
            <a:stCxn id="47" idx="3"/>
            <a:endCxn id="41" idx="1"/>
          </p:cNvCxnSpPr>
          <p:nvPr/>
        </p:nvCxnSpPr>
        <p:spPr>
          <a:xfrm>
            <a:off x="7664333" y="1523712"/>
            <a:ext cx="1297064" cy="7492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1604848" y="1847390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请求</a:t>
            </a:r>
            <a:endParaRPr lang="zh-CN" altLang="en-US" dirty="0"/>
          </a:p>
        </p:txBody>
      </p:sp>
      <p:sp>
        <p:nvSpPr>
          <p:cNvPr id="38" name="流程图: 可选过程 37"/>
          <p:cNvSpPr/>
          <p:nvPr/>
        </p:nvSpPr>
        <p:spPr>
          <a:xfrm>
            <a:off x="820908" y="2960745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1" name="流程图: 可选过程 40"/>
          <p:cNvSpPr/>
          <p:nvPr/>
        </p:nvSpPr>
        <p:spPr>
          <a:xfrm>
            <a:off x="8961397" y="1242086"/>
            <a:ext cx="1283729" cy="57823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Acceptor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2" name="流程图: 可选过程 41"/>
          <p:cNvSpPr/>
          <p:nvPr/>
        </p:nvSpPr>
        <p:spPr>
          <a:xfrm>
            <a:off x="3643944" y="3416913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Handlers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3" name="流程图: 可选过程 42"/>
          <p:cNvSpPr/>
          <p:nvPr/>
        </p:nvSpPr>
        <p:spPr>
          <a:xfrm>
            <a:off x="9104310" y="1400156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44" name="流程图: 可选过程 43"/>
          <p:cNvSpPr/>
          <p:nvPr/>
        </p:nvSpPr>
        <p:spPr>
          <a:xfrm>
            <a:off x="3724741" y="3575293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read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45" name="流程图: 可选过程 44"/>
          <p:cNvSpPr/>
          <p:nvPr/>
        </p:nvSpPr>
        <p:spPr>
          <a:xfrm>
            <a:off x="4711408" y="3575293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latin typeface="Consolas" panose="020B0609020204030204" charset="0"/>
                <a:ea typeface="思源黑体 CN Heavy" panose="020B0A00000000000000"/>
              </a:rPr>
              <a:t>业务处理</a:t>
            </a:r>
            <a:endParaRPr lang="en-US" altLang="zh-CN" sz="14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46" name="流程图: 可选过程 45"/>
          <p:cNvSpPr/>
          <p:nvPr/>
        </p:nvSpPr>
        <p:spPr>
          <a:xfrm>
            <a:off x="5717518" y="3562420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send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cxnSp>
        <p:nvCxnSpPr>
          <p:cNvPr id="48" name="直接箭头连接符 47"/>
          <p:cNvCxnSpPr>
            <a:stCxn id="47" idx="2"/>
            <a:endCxn id="83" idx="0"/>
          </p:cNvCxnSpPr>
          <p:nvPr/>
        </p:nvCxnSpPr>
        <p:spPr>
          <a:xfrm flipH="1">
            <a:off x="5168937" y="1971184"/>
            <a:ext cx="757716" cy="489298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7556092" y="1193910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建立连接</a:t>
            </a:r>
            <a:endParaRPr lang="zh-CN" altLang="en-US" dirty="0"/>
          </a:p>
        </p:txBody>
      </p:sp>
      <p:cxnSp>
        <p:nvCxnSpPr>
          <p:cNvPr id="52" name="直接箭头连接符 51"/>
          <p:cNvCxnSpPr>
            <a:stCxn id="8" idx="3"/>
            <a:endCxn id="47" idx="1"/>
          </p:cNvCxnSpPr>
          <p:nvPr/>
        </p:nvCxnSpPr>
        <p:spPr>
          <a:xfrm flipV="1">
            <a:off x="1724352" y="1523712"/>
            <a:ext cx="2464621" cy="99046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/>
          <p:cNvCxnSpPr>
            <a:stCxn id="11" idx="3"/>
            <a:endCxn id="47" idx="1"/>
          </p:cNvCxnSpPr>
          <p:nvPr/>
        </p:nvCxnSpPr>
        <p:spPr>
          <a:xfrm flipV="1">
            <a:off x="1724352" y="1523712"/>
            <a:ext cx="2464621" cy="886708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>
            <a:stCxn id="38" idx="3"/>
            <a:endCxn id="47" idx="1"/>
          </p:cNvCxnSpPr>
          <p:nvPr/>
        </p:nvCxnSpPr>
        <p:spPr>
          <a:xfrm flipV="1">
            <a:off x="1724352" y="1523712"/>
            <a:ext cx="2464621" cy="1612786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流程图: 可选过程 48"/>
          <p:cNvSpPr/>
          <p:nvPr/>
        </p:nvSpPr>
        <p:spPr>
          <a:xfrm>
            <a:off x="7418382" y="3413744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Handlers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50" name="流程图: 可选过程 49"/>
          <p:cNvSpPr/>
          <p:nvPr/>
        </p:nvSpPr>
        <p:spPr>
          <a:xfrm>
            <a:off x="7499179" y="3572124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read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53" name="流程图: 可选过程 52"/>
          <p:cNvSpPr/>
          <p:nvPr/>
        </p:nvSpPr>
        <p:spPr>
          <a:xfrm>
            <a:off x="8485846" y="3572124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latin typeface="Consolas" panose="020B0609020204030204" charset="0"/>
                <a:ea typeface="思源黑体 CN Heavy" panose="020B0A00000000000000"/>
              </a:rPr>
              <a:t>业务处理</a:t>
            </a:r>
            <a:endParaRPr lang="en-US" altLang="zh-CN" sz="14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54" name="流程图: 可选过程 53"/>
          <p:cNvSpPr/>
          <p:nvPr/>
        </p:nvSpPr>
        <p:spPr>
          <a:xfrm>
            <a:off x="9491956" y="3559251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send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cxnSp>
        <p:nvCxnSpPr>
          <p:cNvPr id="58" name="直接箭头连接符 57"/>
          <p:cNvCxnSpPr>
            <a:stCxn id="47" idx="2"/>
            <a:endCxn id="79" idx="0"/>
          </p:cNvCxnSpPr>
          <p:nvPr/>
        </p:nvCxnSpPr>
        <p:spPr>
          <a:xfrm>
            <a:off x="5926653" y="1971184"/>
            <a:ext cx="2138185" cy="500424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/>
          <p:cNvSpPr txBox="1"/>
          <p:nvPr/>
        </p:nvSpPr>
        <p:spPr>
          <a:xfrm>
            <a:off x="6683287" y="3099312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处理请求</a:t>
            </a:r>
            <a:endParaRPr lang="zh-CN" altLang="en-US" dirty="0"/>
          </a:p>
        </p:txBody>
      </p:sp>
      <p:sp>
        <p:nvSpPr>
          <p:cNvPr id="60" name="文本框 59"/>
          <p:cNvSpPr txBox="1"/>
          <p:nvPr/>
        </p:nvSpPr>
        <p:spPr>
          <a:xfrm>
            <a:off x="5508235" y="3056296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处理请求</a:t>
            </a:r>
            <a:endParaRPr lang="zh-CN" altLang="en-US" dirty="0"/>
          </a:p>
        </p:txBody>
      </p:sp>
      <p:sp>
        <p:nvSpPr>
          <p:cNvPr id="65" name="流程图: 可选过程 64"/>
          <p:cNvSpPr/>
          <p:nvPr/>
        </p:nvSpPr>
        <p:spPr>
          <a:xfrm>
            <a:off x="3924301" y="4719505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Worker</a:t>
            </a:r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</a:rPr>
              <a:t>线程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6" name="流程图: 可选过程 65"/>
          <p:cNvSpPr/>
          <p:nvPr/>
        </p:nvSpPr>
        <p:spPr>
          <a:xfrm>
            <a:off x="4268402" y="4877575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67" name="流程图: 可选过程 66"/>
          <p:cNvSpPr/>
          <p:nvPr/>
        </p:nvSpPr>
        <p:spPr>
          <a:xfrm>
            <a:off x="6077555" y="4730254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Worker</a:t>
            </a:r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</a:rPr>
              <a:t>线程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8" name="流程图: 可选过程 67"/>
          <p:cNvSpPr/>
          <p:nvPr/>
        </p:nvSpPr>
        <p:spPr>
          <a:xfrm>
            <a:off x="6421656" y="4888324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cxnSp>
        <p:nvCxnSpPr>
          <p:cNvPr id="71" name="直接箭头连接符 70"/>
          <p:cNvCxnSpPr>
            <a:stCxn id="42" idx="2"/>
            <a:endCxn id="65" idx="0"/>
          </p:cNvCxnSpPr>
          <p:nvPr/>
        </p:nvCxnSpPr>
        <p:spPr>
          <a:xfrm flipH="1">
            <a:off x="4666760" y="4005485"/>
            <a:ext cx="558334" cy="71402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endCxn id="67" idx="0"/>
          </p:cNvCxnSpPr>
          <p:nvPr/>
        </p:nvCxnSpPr>
        <p:spPr>
          <a:xfrm>
            <a:off x="5312270" y="4189114"/>
            <a:ext cx="1507744" cy="54114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流程图: 可选过程 74"/>
          <p:cNvSpPr/>
          <p:nvPr/>
        </p:nvSpPr>
        <p:spPr>
          <a:xfrm>
            <a:off x="8354366" y="4870091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……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76" name="流程图: 可选过程 75"/>
          <p:cNvSpPr/>
          <p:nvPr/>
        </p:nvSpPr>
        <p:spPr>
          <a:xfrm>
            <a:off x="8201966" y="4717691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Worker</a:t>
            </a:r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</a:rPr>
              <a:t>线程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77" name="流程图: 可选过程 76"/>
          <p:cNvSpPr/>
          <p:nvPr/>
        </p:nvSpPr>
        <p:spPr>
          <a:xfrm>
            <a:off x="8546067" y="4875761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cxnSp>
        <p:nvCxnSpPr>
          <p:cNvPr id="78" name="直接箭头连接符 77"/>
          <p:cNvCxnSpPr>
            <a:stCxn id="49" idx="2"/>
            <a:endCxn id="76" idx="0"/>
          </p:cNvCxnSpPr>
          <p:nvPr/>
        </p:nvCxnSpPr>
        <p:spPr>
          <a:xfrm flipH="1">
            <a:off x="8944425" y="4002316"/>
            <a:ext cx="55107" cy="71537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文本框 80"/>
          <p:cNvSpPr txBox="1"/>
          <p:nvPr/>
        </p:nvSpPr>
        <p:spPr>
          <a:xfrm>
            <a:off x="4032401" y="5440441"/>
            <a:ext cx="1443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Worker</a:t>
            </a:r>
            <a:endParaRPr lang="en-US" altLang="zh-CN"/>
          </a:p>
          <a:p>
            <a:r>
              <a:rPr lang="zh-CN" altLang="en-US"/>
              <a:t>线程池</a:t>
            </a:r>
            <a:endParaRPr lang="zh-CN" altLang="en-US" dirty="0"/>
          </a:p>
        </p:txBody>
      </p:sp>
      <p:sp>
        <p:nvSpPr>
          <p:cNvPr id="79" name="流程图: 可选过程 78"/>
          <p:cNvSpPr/>
          <p:nvPr/>
        </p:nvSpPr>
        <p:spPr>
          <a:xfrm>
            <a:off x="6937935" y="2471608"/>
            <a:ext cx="2253805" cy="615408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SubReactor2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80" name="流程图: 可选过程 79"/>
          <p:cNvSpPr/>
          <p:nvPr/>
        </p:nvSpPr>
        <p:spPr>
          <a:xfrm>
            <a:off x="6981785" y="2691531"/>
            <a:ext cx="944549" cy="338362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select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82" name="流程图: 可选过程 81"/>
          <p:cNvSpPr/>
          <p:nvPr/>
        </p:nvSpPr>
        <p:spPr>
          <a:xfrm>
            <a:off x="7960054" y="2681125"/>
            <a:ext cx="1136771" cy="348768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dispatch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83" name="流程图: 可选过程 82"/>
          <p:cNvSpPr/>
          <p:nvPr/>
        </p:nvSpPr>
        <p:spPr>
          <a:xfrm>
            <a:off x="4042034" y="2460482"/>
            <a:ext cx="2253805" cy="615408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SubReactor1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84" name="流程图: 可选过程 83"/>
          <p:cNvSpPr/>
          <p:nvPr/>
        </p:nvSpPr>
        <p:spPr>
          <a:xfrm>
            <a:off x="4107073" y="2671013"/>
            <a:ext cx="944549" cy="338362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select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85" name="流程图: 可选过程 84"/>
          <p:cNvSpPr/>
          <p:nvPr/>
        </p:nvSpPr>
        <p:spPr>
          <a:xfrm>
            <a:off x="5085342" y="2660607"/>
            <a:ext cx="1136771" cy="348768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dispatch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cxnSp>
        <p:nvCxnSpPr>
          <p:cNvPr id="86" name="直接箭头连接符 85"/>
          <p:cNvCxnSpPr>
            <a:stCxn id="79" idx="2"/>
            <a:endCxn id="49" idx="0"/>
          </p:cNvCxnSpPr>
          <p:nvPr/>
        </p:nvCxnSpPr>
        <p:spPr>
          <a:xfrm>
            <a:off x="8064838" y="3087016"/>
            <a:ext cx="934694" cy="326728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>
            <a:stCxn id="79" idx="2"/>
          </p:cNvCxnSpPr>
          <p:nvPr/>
        </p:nvCxnSpPr>
        <p:spPr>
          <a:xfrm>
            <a:off x="8064838" y="3087016"/>
            <a:ext cx="722980" cy="399883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/>
          <p:cNvCxnSpPr>
            <a:stCxn id="83" idx="2"/>
            <a:endCxn id="42" idx="0"/>
          </p:cNvCxnSpPr>
          <p:nvPr/>
        </p:nvCxnSpPr>
        <p:spPr>
          <a:xfrm>
            <a:off x="5168937" y="3075890"/>
            <a:ext cx="56157" cy="341023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/>
          <p:cNvCxnSpPr>
            <a:stCxn id="83" idx="2"/>
          </p:cNvCxnSpPr>
          <p:nvPr/>
        </p:nvCxnSpPr>
        <p:spPr>
          <a:xfrm>
            <a:off x="5168937" y="3075890"/>
            <a:ext cx="272383" cy="436486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文本框 100"/>
          <p:cNvSpPr txBox="1"/>
          <p:nvPr/>
        </p:nvSpPr>
        <p:spPr>
          <a:xfrm>
            <a:off x="6266460" y="5474083"/>
            <a:ext cx="1443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Worker</a:t>
            </a:r>
            <a:endParaRPr lang="en-US" altLang="zh-CN"/>
          </a:p>
          <a:p>
            <a:r>
              <a:rPr lang="zh-CN" altLang="en-US"/>
              <a:t>线程池</a:t>
            </a:r>
            <a:endParaRPr lang="zh-CN" altLang="en-US" dirty="0"/>
          </a:p>
        </p:txBody>
      </p:sp>
      <p:sp>
        <p:nvSpPr>
          <p:cNvPr id="103" name="文本框 102"/>
          <p:cNvSpPr txBox="1"/>
          <p:nvPr/>
        </p:nvSpPr>
        <p:spPr>
          <a:xfrm>
            <a:off x="8382590" y="5451428"/>
            <a:ext cx="1443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Worker</a:t>
            </a:r>
            <a:endParaRPr lang="en-US" altLang="zh-CN"/>
          </a:p>
          <a:p>
            <a:r>
              <a:rPr lang="zh-CN" altLang="en-US"/>
              <a:t>线程池</a:t>
            </a:r>
            <a:r>
              <a:rPr lang="en-US" altLang="zh-CN"/>
              <a:t>…</a:t>
            </a:r>
            <a:endParaRPr lang="zh-CN" altLang="en-US" dirty="0"/>
          </a:p>
        </p:txBody>
      </p:sp>
      <p:sp>
        <p:nvSpPr>
          <p:cNvPr id="104" name="文本框 103"/>
          <p:cNvSpPr txBox="1"/>
          <p:nvPr/>
        </p:nvSpPr>
        <p:spPr>
          <a:xfrm>
            <a:off x="3828317" y="196625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主从多线程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Reactor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模型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cxnSp>
        <p:nvCxnSpPr>
          <p:cNvPr id="109" name="直接箭头连接符 108"/>
          <p:cNvCxnSpPr/>
          <p:nvPr/>
        </p:nvCxnSpPr>
        <p:spPr>
          <a:xfrm>
            <a:off x="5926653" y="1958775"/>
            <a:ext cx="4498551" cy="530612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35"/>
          <p:cNvSpPr/>
          <p:nvPr>
            <p:custDataLst>
              <p:tags r:id="rId1"/>
            </p:custDataLst>
          </p:nvPr>
        </p:nvSpPr>
        <p:spPr>
          <a:xfrm>
            <a:off x="7185025" y="2508885"/>
            <a:ext cx="3943350" cy="212534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431655" y="3672205"/>
            <a:ext cx="1334770" cy="398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监听程序</a:t>
            </a:r>
            <a:endParaRPr lang="zh-CN" altLang="en-US" sz="1600"/>
          </a:p>
        </p:txBody>
      </p:sp>
      <p:sp>
        <p:nvSpPr>
          <p:cNvPr id="48" name="圆角矩形 35"/>
          <p:cNvSpPr/>
          <p:nvPr>
            <p:custDataLst>
              <p:tags r:id="rId2"/>
            </p:custDataLst>
          </p:nvPr>
        </p:nvSpPr>
        <p:spPr>
          <a:xfrm>
            <a:off x="2414905" y="2489200"/>
            <a:ext cx="4035425" cy="216852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90864" y="167400"/>
            <a:ext cx="805300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chemeClr val="bg1"/>
                </a:solidFill>
                <a:latin typeface="Consolas" panose="020B0609020204030204" charset="0"/>
                <a:ea typeface="思源黑体 CN Heavy" panose="020B0A00000000000000" charset="-122"/>
                <a:cs typeface="黑体" panose="02010609060101010101" charset="-122"/>
                <a:sym typeface="+mn-ea"/>
              </a:rPr>
              <a:t>Redis 6</a:t>
            </a:r>
            <a:endParaRPr lang="zh-CN" altLang="en-US" sz="2000" b="1">
              <a:solidFill>
                <a:schemeClr val="bg1"/>
              </a:solidFill>
              <a:latin typeface="Consolas" panose="020B0609020204030204" charset="0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6" name="思想气泡: 云 3"/>
          <p:cNvSpPr/>
          <p:nvPr>
            <p:custDataLst>
              <p:tags r:id="rId3"/>
            </p:custDataLst>
          </p:nvPr>
        </p:nvSpPr>
        <p:spPr>
          <a:xfrm>
            <a:off x="583333" y="3258777"/>
            <a:ext cx="914400" cy="612648"/>
          </a:xfrm>
          <a:prstGeom prst="cloudCallou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696845" y="2926672"/>
            <a:ext cx="1480185" cy="434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/>
              <a:t>新增订单</a:t>
            </a:r>
            <a:endParaRPr lang="zh-CN" sz="1600"/>
          </a:p>
        </p:txBody>
      </p:sp>
      <p:cxnSp>
        <p:nvCxnSpPr>
          <p:cNvPr id="17" name="直接箭头连接符 16"/>
          <p:cNvCxnSpPr>
            <a:stCxn id="6" idx="2"/>
            <a:endCxn id="48" idx="1"/>
          </p:cNvCxnSpPr>
          <p:nvPr>
            <p:custDataLst>
              <p:tags r:id="rId4"/>
            </p:custDataLst>
          </p:nvPr>
        </p:nvCxnSpPr>
        <p:spPr>
          <a:xfrm>
            <a:off x="1497606" y="3565799"/>
            <a:ext cx="917575" cy="825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>
            <p:custDataLst>
              <p:tags r:id="rId5"/>
            </p:custDataLst>
          </p:nvPr>
        </p:nvSpPr>
        <p:spPr>
          <a:xfrm>
            <a:off x="4908301" y="1414335"/>
            <a:ext cx="444500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>
                <a:solidFill>
                  <a:schemeClr val="bg1"/>
                </a:solidFill>
                <a:ea typeface="思源黑体 CN Heavy" panose="020B0A00000000000000" charset="-122"/>
              </a:rPr>
              <a:t>MQ+</a:t>
            </a:r>
            <a:r>
              <a:rPr lang="zh-CN" altLang="en-US" sz="2000">
                <a:solidFill>
                  <a:schemeClr val="bg1"/>
                </a:solidFill>
                <a:ea typeface="思源黑体 CN Heavy" panose="020B0A00000000000000" charset="-122"/>
              </a:rPr>
              <a:t>事件表</a:t>
            </a:r>
            <a:r>
              <a:rPr lang="en-US" altLang="zh-CN" sz="2000">
                <a:solidFill>
                  <a:schemeClr val="bg1"/>
                </a:solidFill>
                <a:ea typeface="思源黑体 CN Heavy" panose="020B0A00000000000000" charset="-122"/>
              </a:rPr>
              <a:t>+</a:t>
            </a:r>
            <a:r>
              <a:rPr lang="zh-CN" altLang="en-US" sz="2000">
                <a:solidFill>
                  <a:schemeClr val="bg1"/>
                </a:solidFill>
                <a:ea typeface="思源黑体 CN Heavy" panose="020B0A00000000000000" charset="-122"/>
              </a:rPr>
              <a:t>定时任务实现分布式事务</a:t>
            </a:r>
            <a:endParaRPr lang="zh-CN" altLang="en-US" sz="20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763135" y="2925445"/>
            <a:ext cx="1332865" cy="398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记录事件</a:t>
            </a:r>
            <a:endParaRPr lang="zh-CN" altLang="en-US" sz="1600"/>
          </a:p>
        </p:txBody>
      </p:sp>
      <p:cxnSp>
        <p:nvCxnSpPr>
          <p:cNvPr id="35" name="直接箭头连接符 34"/>
          <p:cNvCxnSpPr/>
          <p:nvPr/>
        </p:nvCxnSpPr>
        <p:spPr>
          <a:xfrm>
            <a:off x="4177308" y="3139714"/>
            <a:ext cx="565150" cy="508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4761230" y="3652520"/>
            <a:ext cx="1334770" cy="398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定时任务</a:t>
            </a:r>
            <a:endParaRPr lang="zh-CN" altLang="en-US" sz="1600"/>
          </a:p>
        </p:txBody>
      </p:sp>
      <p:cxnSp>
        <p:nvCxnSpPr>
          <p:cNvPr id="40" name="直接箭头连接符 39"/>
          <p:cNvCxnSpPr>
            <a:stCxn id="33" idx="2"/>
            <a:endCxn id="39" idx="0"/>
          </p:cNvCxnSpPr>
          <p:nvPr/>
        </p:nvCxnSpPr>
        <p:spPr>
          <a:xfrm flipH="1">
            <a:off x="5428664" y="3324499"/>
            <a:ext cx="1270" cy="32829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文本框 113"/>
          <p:cNvSpPr txBox="1"/>
          <p:nvPr/>
        </p:nvSpPr>
        <p:spPr>
          <a:xfrm>
            <a:off x="7606456" y="4386261"/>
            <a:ext cx="54864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>
                <a:solidFill>
                  <a:schemeClr val="bg1"/>
                </a:solidFill>
                <a:ea typeface="思源黑体 CN Heavy" panose="020B0A00000000000000" charset="-122"/>
              </a:rPr>
              <a:t>ACK</a:t>
            </a:r>
            <a:endParaRPr 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51" name="直接箭头连接符 50"/>
          <p:cNvCxnSpPr>
            <a:stCxn id="22" idx="1"/>
            <a:endCxn id="11" idx="2"/>
          </p:cNvCxnSpPr>
          <p:nvPr/>
        </p:nvCxnSpPr>
        <p:spPr>
          <a:xfrm flipV="1">
            <a:off x="6940599" y="4071259"/>
            <a:ext cx="3158490" cy="124650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>
            <a:stCxn id="39" idx="2"/>
            <a:endCxn id="22" idx="1"/>
          </p:cNvCxnSpPr>
          <p:nvPr/>
        </p:nvCxnSpPr>
        <p:spPr>
          <a:xfrm>
            <a:off x="5428664" y="4051574"/>
            <a:ext cx="1511935" cy="126619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bject 4"/>
          <p:cNvSpPr/>
          <p:nvPr>
            <p:custDataLst>
              <p:tags r:id="rId6"/>
            </p:custDataLst>
          </p:nvPr>
        </p:nvSpPr>
        <p:spPr>
          <a:xfrm>
            <a:off x="0" y="267970"/>
            <a:ext cx="3493770" cy="456565"/>
          </a:xfrm>
          <a:prstGeom prst="rect">
            <a:avLst/>
          </a:prstGeom>
          <a:blipFill rotWithShape="1">
            <a:blip r:embed="rId7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如何通过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MQ</a:t>
            </a:r>
            <a:r>
              <a:rPr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实现分布式事务</a:t>
            </a: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?</a:t>
            </a:r>
            <a:endParaRPr lang="en-US" altLang="zh-CN" sz="2000" b="1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868846" y="2078036"/>
            <a:ext cx="894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sz="1400">
                <a:solidFill>
                  <a:schemeClr val="bg1"/>
                </a:solidFill>
                <a:ea typeface="思源黑体 CN Heavy" panose="020B0A00000000000000" charset="-122"/>
              </a:rPr>
              <a:t>订单服务</a:t>
            </a:r>
            <a:endParaRPr lang="zh-CN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9"/>
            </p:custDataLst>
          </p:nvPr>
        </p:nvSpPr>
        <p:spPr>
          <a:xfrm>
            <a:off x="8701831" y="2093276"/>
            <a:ext cx="894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sz="1400">
                <a:solidFill>
                  <a:schemeClr val="bg1"/>
                </a:solidFill>
                <a:ea typeface="思源黑体 CN Heavy" panose="020B0A00000000000000" charset="-122"/>
              </a:rPr>
              <a:t>库存服务</a:t>
            </a:r>
            <a:endParaRPr lang="zh-CN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2" name="圆柱形 21"/>
          <p:cNvSpPr/>
          <p:nvPr/>
        </p:nvSpPr>
        <p:spPr>
          <a:xfrm>
            <a:off x="6307455" y="5317490"/>
            <a:ext cx="1266190" cy="862965"/>
          </a:xfrm>
          <a:prstGeom prst="can">
            <a:avLst/>
          </a:prstGeom>
          <a:solidFill>
            <a:srgbClr val="F6AC3B"/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en-US" altLang="zh-CN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思源黑体 CN Heavy" panose="020B0A00000000000000"/>
                <a:sym typeface="+mn-ea"/>
              </a:rPr>
              <a:t>MQ</a:t>
            </a:r>
            <a:endParaRPr lang="en-US" altLang="zh-CN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ea typeface="思源黑体 CN Heavy" panose="020B0A00000000000000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367270" y="2946400"/>
            <a:ext cx="1334770" cy="4108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600"/>
              <a:t>扣减库存</a:t>
            </a:r>
            <a:endParaRPr lang="zh-CN" sz="1600"/>
          </a:p>
        </p:txBody>
      </p:sp>
      <p:sp>
        <p:nvSpPr>
          <p:cNvPr id="9" name="矩形 8"/>
          <p:cNvSpPr/>
          <p:nvPr/>
        </p:nvSpPr>
        <p:spPr>
          <a:xfrm>
            <a:off x="9433560" y="2945130"/>
            <a:ext cx="1332865" cy="398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记录事件</a:t>
            </a:r>
            <a:endParaRPr lang="zh-CN" altLang="en-US" sz="1600"/>
          </a:p>
        </p:txBody>
      </p:sp>
      <p:cxnSp>
        <p:nvCxnSpPr>
          <p:cNvPr id="10" name="直接箭头连接符 9"/>
          <p:cNvCxnSpPr>
            <a:stCxn id="9" idx="1"/>
            <a:endCxn id="13" idx="3"/>
          </p:cNvCxnSpPr>
          <p:nvPr/>
        </p:nvCxnSpPr>
        <p:spPr>
          <a:xfrm flipH="1">
            <a:off x="8702318" y="3144794"/>
            <a:ext cx="731520" cy="72707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11" idx="0"/>
          </p:cNvCxnSpPr>
          <p:nvPr/>
        </p:nvCxnSpPr>
        <p:spPr>
          <a:xfrm flipH="1" flipV="1">
            <a:off x="10085119" y="3344819"/>
            <a:ext cx="13970" cy="32766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7367270" y="3672205"/>
            <a:ext cx="1334770" cy="398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定时任务</a:t>
            </a:r>
            <a:endParaRPr lang="zh-CN" altLang="en-US" sz="1600"/>
          </a:p>
        </p:txBody>
      </p:sp>
      <p:cxnSp>
        <p:nvCxnSpPr>
          <p:cNvPr id="14" name="直接箭头连接符 13"/>
          <p:cNvCxnSpPr>
            <a:stCxn id="13" idx="0"/>
            <a:endCxn id="8" idx="2"/>
          </p:cNvCxnSpPr>
          <p:nvPr/>
        </p:nvCxnSpPr>
        <p:spPr>
          <a:xfrm flipV="1">
            <a:off x="8034933" y="3357519"/>
            <a:ext cx="0" cy="31496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22" idx="1"/>
            <a:endCxn id="33" idx="3"/>
          </p:cNvCxnSpPr>
          <p:nvPr/>
        </p:nvCxnSpPr>
        <p:spPr>
          <a:xfrm flipH="1" flipV="1">
            <a:off x="6096049" y="3125109"/>
            <a:ext cx="844550" cy="219265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9" idx="2"/>
            <a:endCxn id="22" idx="1"/>
          </p:cNvCxnSpPr>
          <p:nvPr/>
        </p:nvCxnSpPr>
        <p:spPr>
          <a:xfrm flipH="1">
            <a:off x="6940599" y="3344184"/>
            <a:ext cx="3159760" cy="197358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6290736" y="4144326"/>
            <a:ext cx="894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更新事件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10"/>
            </p:custDataLst>
          </p:nvPr>
        </p:nvSpPr>
        <p:spPr>
          <a:xfrm>
            <a:off x="1497756" y="3144836"/>
            <a:ext cx="894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sz="1400">
                <a:solidFill>
                  <a:schemeClr val="bg1"/>
                </a:solidFill>
                <a:ea typeface="思源黑体 CN Heavy" panose="020B0A00000000000000" charset="-122"/>
              </a:rPr>
              <a:t>下单操作</a:t>
            </a:r>
            <a:endParaRPr lang="zh-CN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429676" y="4731066"/>
            <a:ext cx="894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发送消息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294161" y="4797741"/>
            <a:ext cx="894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solidFill>
                  <a:schemeClr val="bg1"/>
                </a:solidFill>
                <a:ea typeface="思源黑体 CN Heavy" panose="020B0A00000000000000" charset="-122"/>
              </a:rPr>
              <a:t>消费消息</a:t>
            </a:r>
            <a:endParaRPr lang="zh-CN" altLang="en-US" sz="140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25" name="直接箭头连接符 24"/>
          <p:cNvCxnSpPr>
            <a:stCxn id="8" idx="3"/>
            <a:endCxn id="9" idx="1"/>
          </p:cNvCxnSpPr>
          <p:nvPr/>
        </p:nvCxnSpPr>
        <p:spPr>
          <a:xfrm flipV="1">
            <a:off x="8702318" y="3144794"/>
            <a:ext cx="731520" cy="76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16" grpId="1" animBg="1"/>
      <p:bldP spid="33" grpId="0" bldLvl="0" animBg="1"/>
      <p:bldP spid="33" grpId="1" animBg="1"/>
      <p:bldP spid="39" grpId="0" bldLvl="0" animBg="1"/>
      <p:bldP spid="39" grpId="1" animBg="1"/>
      <p:bldP spid="23" grpId="0"/>
      <p:bldP spid="22" grpId="0" bldLvl="0" animBg="1"/>
      <p:bldP spid="23" grpId="1"/>
      <p:bldP spid="22" grpId="1" animBg="1"/>
      <p:bldP spid="20" grpId="0"/>
      <p:bldP spid="20" grpId="1"/>
      <p:bldP spid="11" grpId="0" bldLvl="0" animBg="1"/>
      <p:bldP spid="24" grpId="0"/>
      <p:bldP spid="11" grpId="1" animBg="1"/>
      <p:bldP spid="24" grpId="1"/>
      <p:bldP spid="9" grpId="0" bldLvl="0" animBg="1"/>
      <p:bldP spid="9" grpId="1" animBg="1"/>
      <p:bldP spid="114" grpId="0"/>
      <p:bldP spid="114" grpId="1"/>
      <p:bldP spid="13" grpId="0" bldLvl="0" animBg="1"/>
      <p:bldP spid="13" grpId="1" animBg="1"/>
      <p:bldP spid="8" grpId="0" bldLvl="0" animBg="1"/>
      <p:bldP spid="8" grpId="1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字节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724150" y="2780665"/>
            <a:ext cx="887476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4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Netty</a:t>
            </a:r>
            <a:r>
              <a:rPr lang="zh-CN" sz="4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核心组件及处理流程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54457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Netty</a:t>
            </a:r>
            <a:r>
              <a:rPr 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核心组件及处理流程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17" name="圆角矩形 35"/>
          <p:cNvSpPr/>
          <p:nvPr/>
        </p:nvSpPr>
        <p:spPr>
          <a:xfrm>
            <a:off x="2835235" y="4433229"/>
            <a:ext cx="8344757" cy="1738893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65" name="圆角矩形 35"/>
          <p:cNvSpPr/>
          <p:nvPr/>
        </p:nvSpPr>
        <p:spPr>
          <a:xfrm>
            <a:off x="2835236" y="3177196"/>
            <a:ext cx="8344758" cy="117294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22" name="圆角矩形 35"/>
          <p:cNvSpPr/>
          <p:nvPr/>
        </p:nvSpPr>
        <p:spPr>
          <a:xfrm>
            <a:off x="2774991" y="833776"/>
            <a:ext cx="8405001" cy="2182456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825989" y="225822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Netty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主从多线程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Reactor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模式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5" name="流程图: 可选过程 4"/>
          <p:cNvSpPr/>
          <p:nvPr/>
        </p:nvSpPr>
        <p:spPr>
          <a:xfrm>
            <a:off x="4042034" y="4904027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" name="流程图: 可选过程 5"/>
          <p:cNvSpPr/>
          <p:nvPr/>
        </p:nvSpPr>
        <p:spPr>
          <a:xfrm>
            <a:off x="6229955" y="4882654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7" name="流程图: 可选过程 6"/>
          <p:cNvSpPr/>
          <p:nvPr/>
        </p:nvSpPr>
        <p:spPr>
          <a:xfrm>
            <a:off x="3731120" y="3588133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8" name="流程图: 可选过程 7"/>
          <p:cNvSpPr/>
          <p:nvPr/>
        </p:nvSpPr>
        <p:spPr>
          <a:xfrm>
            <a:off x="7505558" y="3581121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9" name="流程图: 可选过程 8"/>
          <p:cNvSpPr/>
          <p:nvPr/>
        </p:nvSpPr>
        <p:spPr>
          <a:xfrm>
            <a:off x="3825630" y="947819"/>
            <a:ext cx="1770532" cy="89957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0" name="流程图: 可选过程 9"/>
          <p:cNvSpPr/>
          <p:nvPr/>
        </p:nvSpPr>
        <p:spPr>
          <a:xfrm>
            <a:off x="820908" y="1447005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1" name="流程图: 可选过程 10"/>
          <p:cNvSpPr/>
          <p:nvPr/>
        </p:nvSpPr>
        <p:spPr>
          <a:xfrm>
            <a:off x="820908" y="2234667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42034" y="1307654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Main Reactor</a:t>
            </a:r>
            <a:endParaRPr lang="zh-CN" altLang="en-US" dirty="0"/>
          </a:p>
        </p:txBody>
      </p:sp>
      <p:cxnSp>
        <p:nvCxnSpPr>
          <p:cNvPr id="19" name="直接箭头连接符 18"/>
          <p:cNvCxnSpPr>
            <a:stCxn id="9" idx="3"/>
            <a:endCxn id="24" idx="1"/>
          </p:cNvCxnSpPr>
          <p:nvPr/>
        </p:nvCxnSpPr>
        <p:spPr>
          <a:xfrm>
            <a:off x="5596162" y="1397605"/>
            <a:ext cx="1403392" cy="11289"/>
          </a:xfrm>
          <a:prstGeom prst="straightConnector1">
            <a:avLst/>
          </a:prstGeom>
          <a:ln>
            <a:solidFill>
              <a:schemeClr val="bg1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1604848" y="1847390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请求</a:t>
            </a:r>
            <a:endParaRPr lang="zh-CN" altLang="en-US" dirty="0"/>
          </a:p>
        </p:txBody>
      </p:sp>
      <p:sp>
        <p:nvSpPr>
          <p:cNvPr id="21" name="流程图: 可选过程 20"/>
          <p:cNvSpPr/>
          <p:nvPr/>
        </p:nvSpPr>
        <p:spPr>
          <a:xfrm>
            <a:off x="820908" y="2960745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4" name="流程图: 可选过程 23"/>
          <p:cNvSpPr/>
          <p:nvPr/>
        </p:nvSpPr>
        <p:spPr>
          <a:xfrm>
            <a:off x="6999554" y="991930"/>
            <a:ext cx="1443440" cy="833928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Acceptor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5" name="流程图: 可选过程 24"/>
          <p:cNvSpPr/>
          <p:nvPr/>
        </p:nvSpPr>
        <p:spPr>
          <a:xfrm>
            <a:off x="3643944" y="3416913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Handlers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7" name="流程图: 可选过程 26"/>
          <p:cNvSpPr/>
          <p:nvPr/>
        </p:nvSpPr>
        <p:spPr>
          <a:xfrm>
            <a:off x="3724741" y="3575293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read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28" name="流程图: 可选过程 27"/>
          <p:cNvSpPr/>
          <p:nvPr/>
        </p:nvSpPr>
        <p:spPr>
          <a:xfrm>
            <a:off x="4711408" y="3575293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latin typeface="Consolas" panose="020B0609020204030204" charset="0"/>
                <a:ea typeface="思源黑体 CN Heavy" panose="020B0A00000000000000"/>
              </a:rPr>
              <a:t>业务处理</a:t>
            </a:r>
            <a:endParaRPr lang="en-US" altLang="zh-CN" sz="14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29" name="流程图: 可选过程 28"/>
          <p:cNvSpPr/>
          <p:nvPr/>
        </p:nvSpPr>
        <p:spPr>
          <a:xfrm>
            <a:off x="5717518" y="3562420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send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cxnSp>
        <p:nvCxnSpPr>
          <p:cNvPr id="30" name="直接箭头连接符 29"/>
          <p:cNvCxnSpPr>
            <a:stCxn id="9" idx="2"/>
            <a:endCxn id="58" idx="0"/>
          </p:cNvCxnSpPr>
          <p:nvPr/>
        </p:nvCxnSpPr>
        <p:spPr>
          <a:xfrm>
            <a:off x="4710896" y="1847390"/>
            <a:ext cx="1928975" cy="35366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5564175" y="1116945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建立连接</a:t>
            </a:r>
            <a:endParaRPr lang="zh-CN" altLang="en-US" dirty="0"/>
          </a:p>
        </p:txBody>
      </p:sp>
      <p:cxnSp>
        <p:nvCxnSpPr>
          <p:cNvPr id="32" name="直接箭头连接符 31"/>
          <p:cNvCxnSpPr>
            <a:stCxn id="10" idx="3"/>
            <a:endCxn id="9" idx="1"/>
          </p:cNvCxnSpPr>
          <p:nvPr/>
        </p:nvCxnSpPr>
        <p:spPr>
          <a:xfrm flipV="1">
            <a:off x="1724352" y="1397605"/>
            <a:ext cx="2101278" cy="225153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11" idx="3"/>
            <a:endCxn id="9" idx="1"/>
          </p:cNvCxnSpPr>
          <p:nvPr/>
        </p:nvCxnSpPr>
        <p:spPr>
          <a:xfrm flipV="1">
            <a:off x="1724352" y="1397605"/>
            <a:ext cx="2101278" cy="101281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21" idx="3"/>
            <a:endCxn id="9" idx="1"/>
          </p:cNvCxnSpPr>
          <p:nvPr/>
        </p:nvCxnSpPr>
        <p:spPr>
          <a:xfrm flipV="1">
            <a:off x="1724352" y="1397605"/>
            <a:ext cx="2101278" cy="1738893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流程图: 可选过程 35"/>
          <p:cNvSpPr/>
          <p:nvPr/>
        </p:nvSpPr>
        <p:spPr>
          <a:xfrm>
            <a:off x="7418382" y="3413744"/>
            <a:ext cx="3162300" cy="588572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Handlers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37" name="流程图: 可选过程 36"/>
          <p:cNvSpPr/>
          <p:nvPr/>
        </p:nvSpPr>
        <p:spPr>
          <a:xfrm>
            <a:off x="7499179" y="3572124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read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38" name="流程图: 可选过程 37"/>
          <p:cNvSpPr/>
          <p:nvPr/>
        </p:nvSpPr>
        <p:spPr>
          <a:xfrm>
            <a:off x="8485846" y="3572124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latin typeface="Consolas" panose="020B0609020204030204" charset="0"/>
                <a:ea typeface="思源黑体 CN Heavy" panose="020B0A00000000000000"/>
              </a:rPr>
              <a:t>业务处理</a:t>
            </a:r>
            <a:endParaRPr lang="en-US" altLang="zh-CN" sz="14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39" name="流程图: 可选过程 38"/>
          <p:cNvSpPr/>
          <p:nvPr/>
        </p:nvSpPr>
        <p:spPr>
          <a:xfrm>
            <a:off x="9491956" y="3559251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>
                <a:solidFill>
                  <a:schemeClr val="lt1"/>
                </a:solidFill>
                <a:latin typeface="Consolas" panose="020B0609020204030204" charset="0"/>
                <a:ea typeface="思源黑体 CN Heavy" panose="020B0A00000000000000"/>
              </a:rPr>
              <a:t>send</a:t>
            </a:r>
            <a:endParaRPr lang="en-US" altLang="zh-CN" sz="1600" dirty="0">
              <a:solidFill>
                <a:schemeClr val="lt1"/>
              </a:solidFill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508235" y="3056296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处理请求</a:t>
            </a:r>
            <a:endParaRPr lang="zh-CN" altLang="en-US" dirty="0"/>
          </a:p>
        </p:txBody>
      </p:sp>
      <p:sp>
        <p:nvSpPr>
          <p:cNvPr id="43" name="流程图: 可选过程 42"/>
          <p:cNvSpPr/>
          <p:nvPr/>
        </p:nvSpPr>
        <p:spPr>
          <a:xfrm>
            <a:off x="3924301" y="4719505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Worker</a:t>
            </a:r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</a:rPr>
              <a:t>线程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4" name="流程图: 可选过程 43"/>
          <p:cNvSpPr/>
          <p:nvPr/>
        </p:nvSpPr>
        <p:spPr>
          <a:xfrm>
            <a:off x="4268402" y="4877575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sp>
        <p:nvSpPr>
          <p:cNvPr id="45" name="流程图: 可选过程 44"/>
          <p:cNvSpPr/>
          <p:nvPr/>
        </p:nvSpPr>
        <p:spPr>
          <a:xfrm>
            <a:off x="6077555" y="4730254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Worker</a:t>
            </a:r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</a:rPr>
              <a:t>线程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6" name="流程图: 可选过程 45"/>
          <p:cNvSpPr/>
          <p:nvPr/>
        </p:nvSpPr>
        <p:spPr>
          <a:xfrm>
            <a:off x="6421656" y="4888324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cxnSp>
        <p:nvCxnSpPr>
          <p:cNvPr id="47" name="直接箭头连接符 46"/>
          <p:cNvCxnSpPr>
            <a:stCxn id="25" idx="2"/>
            <a:endCxn id="43" idx="0"/>
          </p:cNvCxnSpPr>
          <p:nvPr/>
        </p:nvCxnSpPr>
        <p:spPr>
          <a:xfrm flipH="1">
            <a:off x="4666760" y="4005485"/>
            <a:ext cx="558334" cy="71402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>
            <a:endCxn id="45" idx="0"/>
          </p:cNvCxnSpPr>
          <p:nvPr/>
        </p:nvCxnSpPr>
        <p:spPr>
          <a:xfrm>
            <a:off x="5312270" y="4189114"/>
            <a:ext cx="1507744" cy="54114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流程图: 可选过程 48"/>
          <p:cNvSpPr/>
          <p:nvPr/>
        </p:nvSpPr>
        <p:spPr>
          <a:xfrm>
            <a:off x="8354366" y="4870091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……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50" name="流程图: 可选过程 49"/>
          <p:cNvSpPr/>
          <p:nvPr/>
        </p:nvSpPr>
        <p:spPr>
          <a:xfrm>
            <a:off x="8201966" y="4717691"/>
            <a:ext cx="1484918" cy="624251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Worker</a:t>
            </a:r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</a:rPr>
              <a:t>线程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51" name="流程图: 可选过程 50"/>
          <p:cNvSpPr/>
          <p:nvPr/>
        </p:nvSpPr>
        <p:spPr>
          <a:xfrm>
            <a:off x="8546067" y="4875761"/>
            <a:ext cx="996726" cy="348794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Consolas" panose="020B0609020204030204" charset="0"/>
                <a:ea typeface="思源黑体 CN Heavy" panose="020B0A00000000000000"/>
              </a:rPr>
              <a:t>accept</a:t>
            </a:r>
            <a:endParaRPr lang="en-US" altLang="zh-CN" sz="1600" dirty="0">
              <a:latin typeface="Consolas" panose="020B0609020204030204" charset="0"/>
              <a:ea typeface="思源黑体 CN Heavy" panose="020B0A00000000000000"/>
            </a:endParaRPr>
          </a:p>
        </p:txBody>
      </p:sp>
      <p:cxnSp>
        <p:nvCxnSpPr>
          <p:cNvPr id="52" name="直接箭头连接符 51"/>
          <p:cNvCxnSpPr>
            <a:stCxn id="36" idx="2"/>
            <a:endCxn id="50" idx="0"/>
          </p:cNvCxnSpPr>
          <p:nvPr/>
        </p:nvCxnSpPr>
        <p:spPr>
          <a:xfrm flipH="1">
            <a:off x="8944425" y="4002316"/>
            <a:ext cx="55107" cy="71537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4044885" y="5472941"/>
            <a:ext cx="1443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Worker</a:t>
            </a:r>
            <a:endParaRPr lang="en-US" altLang="zh-CN"/>
          </a:p>
          <a:p>
            <a:r>
              <a:rPr lang="zh-CN" altLang="en-US"/>
              <a:t>线程池</a:t>
            </a:r>
            <a:endParaRPr lang="zh-CN" altLang="en-US" dirty="0"/>
          </a:p>
        </p:txBody>
      </p:sp>
      <p:sp>
        <p:nvSpPr>
          <p:cNvPr id="58" name="流程图: 可选过程 57"/>
          <p:cNvSpPr/>
          <p:nvPr/>
        </p:nvSpPr>
        <p:spPr>
          <a:xfrm>
            <a:off x="5512968" y="2201050"/>
            <a:ext cx="2253805" cy="615408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SubReactor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61" name="直接箭头连接符 60"/>
          <p:cNvCxnSpPr>
            <a:stCxn id="85" idx="2"/>
            <a:endCxn id="36" idx="0"/>
          </p:cNvCxnSpPr>
          <p:nvPr/>
        </p:nvCxnSpPr>
        <p:spPr>
          <a:xfrm>
            <a:off x="6870640" y="3038552"/>
            <a:ext cx="2128892" cy="375192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85" idx="2"/>
            <a:endCxn id="25" idx="0"/>
          </p:cNvCxnSpPr>
          <p:nvPr/>
        </p:nvCxnSpPr>
        <p:spPr>
          <a:xfrm flipH="1">
            <a:off x="5225094" y="3038552"/>
            <a:ext cx="1645546" cy="378361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65"/>
          <p:cNvSpPr txBox="1"/>
          <p:nvPr/>
        </p:nvSpPr>
        <p:spPr>
          <a:xfrm>
            <a:off x="6277834" y="5476475"/>
            <a:ext cx="1443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Worker</a:t>
            </a:r>
            <a:endParaRPr lang="en-US" altLang="zh-CN"/>
          </a:p>
          <a:p>
            <a:r>
              <a:rPr lang="zh-CN" altLang="en-US"/>
              <a:t>线程池</a:t>
            </a:r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8425435" y="5445986"/>
            <a:ext cx="1443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Worker</a:t>
            </a:r>
            <a:endParaRPr lang="en-US" altLang="zh-CN"/>
          </a:p>
          <a:p>
            <a:r>
              <a:rPr lang="zh-CN" altLang="en-US"/>
              <a:t>线程池</a:t>
            </a:r>
            <a:r>
              <a:rPr lang="en-US" altLang="zh-CN"/>
              <a:t>…</a:t>
            </a:r>
            <a:endParaRPr lang="zh-CN" altLang="en-US" dirty="0"/>
          </a:p>
        </p:txBody>
      </p:sp>
      <p:cxnSp>
        <p:nvCxnSpPr>
          <p:cNvPr id="77" name="直接箭头连接符 76"/>
          <p:cNvCxnSpPr>
            <a:stCxn id="24" idx="2"/>
            <a:endCxn id="58" idx="0"/>
          </p:cNvCxnSpPr>
          <p:nvPr/>
        </p:nvCxnSpPr>
        <p:spPr>
          <a:xfrm flipH="1">
            <a:off x="6639871" y="1825858"/>
            <a:ext cx="1081403" cy="375192"/>
          </a:xfrm>
          <a:prstGeom prst="straightConnector1">
            <a:avLst/>
          </a:prstGeom>
          <a:ln>
            <a:solidFill>
              <a:schemeClr val="bg1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流程图: 可选过程 83"/>
          <p:cNvSpPr/>
          <p:nvPr/>
        </p:nvSpPr>
        <p:spPr>
          <a:xfrm>
            <a:off x="5596162" y="2310131"/>
            <a:ext cx="2253805" cy="615408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SubReactor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85" name="流程图: 可选过程 84"/>
          <p:cNvSpPr/>
          <p:nvPr/>
        </p:nvSpPr>
        <p:spPr>
          <a:xfrm>
            <a:off x="5743737" y="2423144"/>
            <a:ext cx="2253805" cy="615408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SubReactor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54457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Netty</a:t>
            </a:r>
            <a:r>
              <a:rPr 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核心组件及处理流程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174" name="圆角矩形 35"/>
          <p:cNvSpPr/>
          <p:nvPr/>
        </p:nvSpPr>
        <p:spPr>
          <a:xfrm>
            <a:off x="1650438" y="4432785"/>
            <a:ext cx="10204311" cy="1603926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 cap="rnd">
            <a:solidFill>
              <a:schemeClr val="bg1">
                <a:alpha val="9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38" name="流程图: 可选过程 337"/>
          <p:cNvSpPr/>
          <p:nvPr/>
        </p:nvSpPr>
        <p:spPr>
          <a:xfrm>
            <a:off x="2203389" y="5283981"/>
            <a:ext cx="3033236" cy="636433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</a:rPr>
              <a:t>LengthFieldBasedFrameDecoder</a:t>
            </a:r>
            <a:endParaRPr lang="en-US" altLang="zh-CN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20" name="流程图: 可选过程 219"/>
          <p:cNvSpPr/>
          <p:nvPr/>
        </p:nvSpPr>
        <p:spPr>
          <a:xfrm>
            <a:off x="5514541" y="5267524"/>
            <a:ext cx="2801745" cy="664110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MessageRecordEncoder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21" name="流程图: 可选过程 220"/>
          <p:cNvSpPr/>
          <p:nvPr/>
        </p:nvSpPr>
        <p:spPr>
          <a:xfrm>
            <a:off x="8604731" y="5278011"/>
            <a:ext cx="2873027" cy="63643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MessageRecordDecoder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58" name="圆角矩形 35"/>
          <p:cNvSpPr/>
          <p:nvPr/>
        </p:nvSpPr>
        <p:spPr>
          <a:xfrm>
            <a:off x="1650440" y="2775606"/>
            <a:ext cx="10204310" cy="158338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26" name="圆角矩形 35"/>
          <p:cNvSpPr/>
          <p:nvPr/>
        </p:nvSpPr>
        <p:spPr>
          <a:xfrm>
            <a:off x="1682245" y="859702"/>
            <a:ext cx="10200443" cy="1854329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endParaRPr lang="en-US" altLang="zh-CN" sz="18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62" name="圆角矩形 35"/>
          <p:cNvSpPr/>
          <p:nvPr/>
        </p:nvSpPr>
        <p:spPr>
          <a:xfrm>
            <a:off x="5266735" y="2922111"/>
            <a:ext cx="3031465" cy="1180127"/>
          </a:xfrm>
          <a:prstGeom prst="roundRect">
            <a:avLst/>
          </a:prstGeom>
          <a:solidFill>
            <a:srgbClr val="FFC000">
              <a:alpha val="6000"/>
            </a:srgb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2" name="圆角矩形 35"/>
          <p:cNvSpPr/>
          <p:nvPr/>
        </p:nvSpPr>
        <p:spPr>
          <a:xfrm>
            <a:off x="1942855" y="2944561"/>
            <a:ext cx="3031465" cy="1180127"/>
          </a:xfrm>
          <a:prstGeom prst="roundRect">
            <a:avLst/>
          </a:prstGeom>
          <a:solidFill>
            <a:srgbClr val="FFC000">
              <a:alpha val="6000"/>
            </a:srgb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617074" y="224990"/>
            <a:ext cx="549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Netty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核心组件及处理过程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6" name="流程图: 可选过程 5"/>
          <p:cNvSpPr/>
          <p:nvPr/>
        </p:nvSpPr>
        <p:spPr>
          <a:xfrm>
            <a:off x="2903643" y="1440841"/>
            <a:ext cx="1079663" cy="458239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</a:rPr>
              <a:t>Client Bootstrap</a:t>
            </a:r>
            <a:endParaRPr lang="en-US" altLang="zh-CN" sz="1400" b="1" dirty="0">
              <a:solidFill>
                <a:schemeClr val="bg2"/>
              </a:solidFill>
              <a:ea typeface="思源黑体 CN Heavy" panose="020B0A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622356" y="1713496"/>
            <a:ext cx="8814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connect</a:t>
            </a:r>
            <a:endParaRPr lang="zh-CN" altLang="en-US" dirty="0"/>
          </a:p>
        </p:txBody>
      </p:sp>
      <p:sp>
        <p:nvSpPr>
          <p:cNvPr id="12" name="流程图: 可选过程 11"/>
          <p:cNvSpPr/>
          <p:nvPr/>
        </p:nvSpPr>
        <p:spPr>
          <a:xfrm>
            <a:off x="8096649" y="1631877"/>
            <a:ext cx="1708709" cy="435662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</a:rPr>
              <a:t>ServerBootStrap</a:t>
            </a:r>
            <a:endParaRPr lang="en-US" altLang="zh-CN" sz="1400" b="1" dirty="0">
              <a:solidFill>
                <a:schemeClr val="bg2"/>
              </a:solidFill>
              <a:ea typeface="思源黑体 CN Heavy" panose="020B0A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833310" y="1279666"/>
            <a:ext cx="33586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NioServerSocketChannel.register()</a:t>
            </a:r>
            <a:endParaRPr lang="zh-CN" altLang="en-US" dirty="0"/>
          </a:p>
        </p:txBody>
      </p:sp>
      <p:cxnSp>
        <p:nvCxnSpPr>
          <p:cNvPr id="16" name="直接箭头连接符 15"/>
          <p:cNvCxnSpPr>
            <a:stCxn id="6" idx="3"/>
            <a:endCxn id="367" idx="1"/>
          </p:cNvCxnSpPr>
          <p:nvPr/>
        </p:nvCxnSpPr>
        <p:spPr>
          <a:xfrm>
            <a:off x="3983306" y="1669961"/>
            <a:ext cx="2412310" cy="172586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271" idx="3"/>
            <a:endCxn id="367" idx="1"/>
          </p:cNvCxnSpPr>
          <p:nvPr/>
        </p:nvCxnSpPr>
        <p:spPr>
          <a:xfrm flipV="1">
            <a:off x="4068049" y="1842547"/>
            <a:ext cx="2327567" cy="79872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1989718" y="4523138"/>
            <a:ext cx="34686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入站：</a:t>
            </a:r>
            <a:r>
              <a:rPr lang="en-US" altLang="zh-CN"/>
              <a:t>ChannelINBoundHandlerAdapter</a:t>
            </a:r>
            <a:endParaRPr lang="zh-CN" altLang="en-US" dirty="0"/>
          </a:p>
        </p:txBody>
      </p:sp>
      <p:sp>
        <p:nvSpPr>
          <p:cNvPr id="20" name="流程图: 可选过程 19"/>
          <p:cNvSpPr/>
          <p:nvPr/>
        </p:nvSpPr>
        <p:spPr>
          <a:xfrm>
            <a:off x="9351377" y="2870643"/>
            <a:ext cx="1409485" cy="302693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/>
              <a:t>EventLoop</a:t>
            </a:r>
            <a:endParaRPr lang="en-US" altLang="zh-CN" sz="1400"/>
          </a:p>
        </p:txBody>
      </p:sp>
      <p:cxnSp>
        <p:nvCxnSpPr>
          <p:cNvPr id="50" name="直接箭头连接符 49"/>
          <p:cNvCxnSpPr>
            <a:stCxn id="12" idx="1"/>
            <a:endCxn id="367" idx="3"/>
          </p:cNvCxnSpPr>
          <p:nvPr/>
        </p:nvCxnSpPr>
        <p:spPr>
          <a:xfrm flipH="1" flipV="1">
            <a:off x="7372689" y="1842547"/>
            <a:ext cx="723960" cy="7161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367" idx="2"/>
            <a:endCxn id="42" idx="0"/>
          </p:cNvCxnSpPr>
          <p:nvPr/>
        </p:nvCxnSpPr>
        <p:spPr>
          <a:xfrm flipH="1">
            <a:off x="3458588" y="2032397"/>
            <a:ext cx="3425565" cy="912164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/>
        </p:nvSpPr>
        <p:spPr>
          <a:xfrm>
            <a:off x="3700176" y="1036465"/>
            <a:ext cx="25482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NioSocketChannel.register()</a:t>
            </a:r>
            <a:endParaRPr lang="zh-CN" altLang="en-US"/>
          </a:p>
          <a:p>
            <a:r>
              <a:rPr lang="en-US" altLang="zh-CN"/>
              <a:t>NioSocketChannel.register()</a:t>
            </a:r>
            <a:endParaRPr lang="en-US" altLang="zh-CN"/>
          </a:p>
          <a:p>
            <a:r>
              <a:rPr lang="en-US" altLang="zh-CN"/>
              <a:t>……</a:t>
            </a:r>
            <a:endParaRPr lang="zh-CN" altLang="en-US" dirty="0"/>
          </a:p>
        </p:txBody>
      </p:sp>
      <p:cxnSp>
        <p:nvCxnSpPr>
          <p:cNvPr id="67" name="直接箭头连接符 66"/>
          <p:cNvCxnSpPr>
            <a:stCxn id="505" idx="2"/>
            <a:endCxn id="221" idx="0"/>
          </p:cNvCxnSpPr>
          <p:nvPr/>
        </p:nvCxnSpPr>
        <p:spPr>
          <a:xfrm flipH="1">
            <a:off x="10041255" y="5064760"/>
            <a:ext cx="920115" cy="21336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/>
          <p:cNvCxnSpPr>
            <a:stCxn id="466" idx="3"/>
            <a:endCxn id="20" idx="1"/>
          </p:cNvCxnSpPr>
          <p:nvPr/>
        </p:nvCxnSpPr>
        <p:spPr>
          <a:xfrm flipV="1">
            <a:off x="8268270" y="3021990"/>
            <a:ext cx="1083107" cy="83897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466" idx="3"/>
            <a:endCxn id="476" idx="1"/>
          </p:cNvCxnSpPr>
          <p:nvPr/>
        </p:nvCxnSpPr>
        <p:spPr>
          <a:xfrm flipV="1">
            <a:off x="8268270" y="3327113"/>
            <a:ext cx="1756422" cy="533847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/>
          <p:cNvCxnSpPr>
            <a:endCxn id="477" idx="1"/>
          </p:cNvCxnSpPr>
          <p:nvPr/>
        </p:nvCxnSpPr>
        <p:spPr>
          <a:xfrm flipV="1">
            <a:off x="8298200" y="3651370"/>
            <a:ext cx="1958082" cy="218501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文本框 81"/>
          <p:cNvSpPr txBox="1"/>
          <p:nvPr/>
        </p:nvSpPr>
        <p:spPr>
          <a:xfrm>
            <a:off x="7459927" y="3103296"/>
            <a:ext cx="2461929" cy="315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Selector.select()</a:t>
            </a:r>
            <a:r>
              <a:rPr lang="zh-CN" altLang="en-US"/>
              <a:t>事件轮循</a:t>
            </a:r>
            <a:endParaRPr lang="zh-CN" altLang="en-US" dirty="0"/>
          </a:p>
        </p:txBody>
      </p:sp>
      <p:sp>
        <p:nvSpPr>
          <p:cNvPr id="83" name="流程图: 可选过程 82"/>
          <p:cNvSpPr/>
          <p:nvPr/>
        </p:nvSpPr>
        <p:spPr>
          <a:xfrm>
            <a:off x="9229073" y="4547338"/>
            <a:ext cx="1654094" cy="380927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</a:rPr>
              <a:t>ChannelPipeline</a:t>
            </a:r>
            <a:endParaRPr lang="en-US" altLang="zh-CN" sz="1400" b="1">
              <a:solidFill>
                <a:schemeClr val="bg2"/>
              </a:solidFill>
              <a:ea typeface="思源黑体 CN Heavy" panose="020B0A00000000000000" charset="-122"/>
            </a:endParaRPr>
          </a:p>
        </p:txBody>
      </p:sp>
      <p:cxnSp>
        <p:nvCxnSpPr>
          <p:cNvPr id="126" name="直接箭头连接符 125"/>
          <p:cNvCxnSpPr>
            <a:stCxn id="338" idx="3"/>
            <a:endCxn id="220" idx="1"/>
          </p:cNvCxnSpPr>
          <p:nvPr/>
        </p:nvCxnSpPr>
        <p:spPr>
          <a:xfrm flipV="1">
            <a:off x="5236625" y="5599579"/>
            <a:ext cx="277916" cy="2619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>
            <a:stCxn id="307" idx="3"/>
            <a:endCxn id="83" idx="1"/>
          </p:cNvCxnSpPr>
          <p:nvPr/>
        </p:nvCxnSpPr>
        <p:spPr>
          <a:xfrm flipV="1">
            <a:off x="3883250" y="4737802"/>
            <a:ext cx="5345823" cy="272673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/>
        </p:nvSpPr>
        <p:spPr>
          <a:xfrm>
            <a:off x="7217030" y="4928023"/>
            <a:ext cx="34686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出站：</a:t>
            </a:r>
            <a:r>
              <a:rPr lang="en-US" altLang="zh-CN"/>
              <a:t>ChannelOutBoundHandlerAdapter</a:t>
            </a:r>
            <a:endParaRPr lang="zh-CN" altLang="en-US" dirty="0"/>
          </a:p>
        </p:txBody>
      </p:sp>
      <p:sp>
        <p:nvSpPr>
          <p:cNvPr id="209" name="文本框 208"/>
          <p:cNvSpPr txBox="1"/>
          <p:nvPr/>
        </p:nvSpPr>
        <p:spPr>
          <a:xfrm>
            <a:off x="744038" y="1339702"/>
            <a:ext cx="746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网络</a:t>
            </a:r>
            <a:endParaRPr lang="en-US" altLang="zh-CN"/>
          </a:p>
          <a:p>
            <a:r>
              <a:rPr lang="zh-CN" altLang="en-US"/>
              <a:t>通信层</a:t>
            </a:r>
            <a:endParaRPr lang="zh-CN" altLang="en-US" dirty="0"/>
          </a:p>
        </p:txBody>
      </p:sp>
      <p:sp>
        <p:nvSpPr>
          <p:cNvPr id="210" name="文本框 209"/>
          <p:cNvSpPr txBox="1"/>
          <p:nvPr/>
        </p:nvSpPr>
        <p:spPr>
          <a:xfrm>
            <a:off x="687847" y="3299313"/>
            <a:ext cx="854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事件</a:t>
            </a:r>
            <a:endParaRPr lang="en-US" altLang="zh-CN"/>
          </a:p>
          <a:p>
            <a:r>
              <a:rPr lang="zh-CN" altLang="en-US"/>
              <a:t>调度层</a:t>
            </a:r>
            <a:endParaRPr lang="zh-CN" altLang="en-US" dirty="0"/>
          </a:p>
        </p:txBody>
      </p:sp>
      <p:sp>
        <p:nvSpPr>
          <p:cNvPr id="211" name="文本框 210"/>
          <p:cNvSpPr txBox="1"/>
          <p:nvPr/>
        </p:nvSpPr>
        <p:spPr>
          <a:xfrm>
            <a:off x="744861" y="4944538"/>
            <a:ext cx="854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服务</a:t>
            </a:r>
            <a:endParaRPr lang="en-US" altLang="zh-CN"/>
          </a:p>
          <a:p>
            <a:r>
              <a:rPr lang="zh-CN" altLang="en-US"/>
              <a:t>编排层</a:t>
            </a:r>
            <a:endParaRPr lang="zh-CN" altLang="en-US" dirty="0"/>
          </a:p>
        </p:txBody>
      </p:sp>
      <p:sp>
        <p:nvSpPr>
          <p:cNvPr id="271" name="流程图: 可选过程 270"/>
          <p:cNvSpPr/>
          <p:nvPr/>
        </p:nvSpPr>
        <p:spPr>
          <a:xfrm>
            <a:off x="2991702" y="1693299"/>
            <a:ext cx="1076347" cy="458239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</a:rPr>
              <a:t>Client Bootstrap</a:t>
            </a:r>
            <a:endParaRPr lang="en-US" altLang="zh-CN" sz="1400" b="1" dirty="0">
              <a:solidFill>
                <a:schemeClr val="bg2"/>
              </a:solidFill>
              <a:ea typeface="思源黑体 CN Heavy" panose="020B0A00000000000000" charset="-122"/>
            </a:endParaRPr>
          </a:p>
        </p:txBody>
      </p:sp>
      <p:sp>
        <p:nvSpPr>
          <p:cNvPr id="307" name="流程图: 可选过程 306"/>
          <p:cNvSpPr/>
          <p:nvPr/>
        </p:nvSpPr>
        <p:spPr>
          <a:xfrm>
            <a:off x="2500936" y="4864312"/>
            <a:ext cx="1382314" cy="292325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</a:rPr>
              <a:t>…Handlers</a:t>
            </a:r>
            <a:endParaRPr lang="en-US" altLang="zh-CN" sz="1400" b="1">
              <a:solidFill>
                <a:schemeClr val="bg2"/>
              </a:solidFill>
              <a:ea typeface="思源黑体 CN Heavy" panose="020B0A00000000000000" charset="-122"/>
            </a:endParaRPr>
          </a:p>
        </p:txBody>
      </p:sp>
      <p:sp>
        <p:nvSpPr>
          <p:cNvPr id="323" name="矩形 322"/>
          <p:cNvSpPr/>
          <p:nvPr/>
        </p:nvSpPr>
        <p:spPr>
          <a:xfrm>
            <a:off x="8929044" y="5320395"/>
            <a:ext cx="2260269" cy="28828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</a:rPr>
              <a:t>ChannelHandlerContext</a:t>
            </a:r>
            <a:endParaRPr lang="zh-CN" altLang="en-US" sz="1400">
              <a:solidFill>
                <a:schemeClr val="bg2"/>
              </a:solidFill>
            </a:endParaRPr>
          </a:p>
        </p:txBody>
      </p:sp>
      <p:sp>
        <p:nvSpPr>
          <p:cNvPr id="328" name="矩形 327"/>
          <p:cNvSpPr/>
          <p:nvPr/>
        </p:nvSpPr>
        <p:spPr>
          <a:xfrm>
            <a:off x="5808757" y="5315445"/>
            <a:ext cx="2260269" cy="28828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</a:rPr>
              <a:t>ChannelHandlerContext</a:t>
            </a:r>
            <a:endParaRPr lang="zh-CN" altLang="en-US" sz="1400">
              <a:solidFill>
                <a:schemeClr val="bg2"/>
              </a:solidFill>
            </a:endParaRPr>
          </a:p>
        </p:txBody>
      </p:sp>
      <p:cxnSp>
        <p:nvCxnSpPr>
          <p:cNvPr id="339" name="直接箭头连接符 338"/>
          <p:cNvCxnSpPr>
            <a:endCxn id="341" idx="0"/>
          </p:cNvCxnSpPr>
          <p:nvPr/>
        </p:nvCxnSpPr>
        <p:spPr>
          <a:xfrm>
            <a:off x="3700175" y="5165242"/>
            <a:ext cx="1" cy="166977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1" name="矩形 340"/>
          <p:cNvSpPr/>
          <p:nvPr/>
        </p:nvSpPr>
        <p:spPr>
          <a:xfrm>
            <a:off x="2570041" y="5332219"/>
            <a:ext cx="2260269" cy="28828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</a:rPr>
              <a:t>ChannelHandlerContext</a:t>
            </a:r>
            <a:endParaRPr lang="zh-CN" altLang="en-US" sz="1400">
              <a:solidFill>
                <a:schemeClr val="bg2"/>
              </a:solidFill>
            </a:endParaRPr>
          </a:p>
        </p:txBody>
      </p:sp>
      <p:sp>
        <p:nvSpPr>
          <p:cNvPr id="344" name="文本框 343"/>
          <p:cNvSpPr txBox="1"/>
          <p:nvPr/>
        </p:nvSpPr>
        <p:spPr>
          <a:xfrm>
            <a:off x="5235895" y="4544426"/>
            <a:ext cx="34686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socketChannel.pipeline(). addLast()</a:t>
            </a:r>
            <a:endParaRPr lang="zh-CN" altLang="en-US" dirty="0"/>
          </a:p>
        </p:txBody>
      </p:sp>
      <p:cxnSp>
        <p:nvCxnSpPr>
          <p:cNvPr id="360" name="直接箭头连接符 359"/>
          <p:cNvCxnSpPr>
            <a:stCxn id="220" idx="3"/>
            <a:endCxn id="221" idx="1"/>
          </p:cNvCxnSpPr>
          <p:nvPr/>
        </p:nvCxnSpPr>
        <p:spPr>
          <a:xfrm flipV="1">
            <a:off x="8316286" y="5596228"/>
            <a:ext cx="288445" cy="3351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7" name="流程图: 可选过程 366"/>
          <p:cNvSpPr/>
          <p:nvPr/>
        </p:nvSpPr>
        <p:spPr>
          <a:xfrm>
            <a:off x="6395616" y="1652696"/>
            <a:ext cx="977073" cy="379701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  <a:sym typeface="+mn-ea"/>
              </a:rPr>
              <a:t>Channel</a:t>
            </a:r>
            <a:endParaRPr lang="en-US" altLang="zh-CN" sz="1400" b="1" dirty="0">
              <a:solidFill>
                <a:schemeClr val="bg2"/>
              </a:solidFill>
              <a:ea typeface="思源黑体 CN Heavy" panose="020B0A00000000000000" charset="-122"/>
            </a:endParaRPr>
          </a:p>
        </p:txBody>
      </p:sp>
      <p:cxnSp>
        <p:nvCxnSpPr>
          <p:cNvPr id="371" name="直接箭头连接符 370"/>
          <p:cNvCxnSpPr>
            <a:stCxn id="367" idx="2"/>
            <a:endCxn id="62" idx="0"/>
          </p:cNvCxnSpPr>
          <p:nvPr/>
        </p:nvCxnSpPr>
        <p:spPr>
          <a:xfrm flipH="1">
            <a:off x="6782468" y="2032397"/>
            <a:ext cx="101685" cy="889714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6" name="流程图: 可选过程 385"/>
          <p:cNvSpPr/>
          <p:nvPr/>
        </p:nvSpPr>
        <p:spPr>
          <a:xfrm>
            <a:off x="3115329" y="1920368"/>
            <a:ext cx="1076347" cy="458239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</a:rPr>
              <a:t>Client Bootstrap</a:t>
            </a:r>
            <a:endParaRPr lang="en-US" altLang="zh-CN" sz="1400" b="1" dirty="0">
              <a:solidFill>
                <a:schemeClr val="bg2"/>
              </a:solidFill>
              <a:ea typeface="思源黑体 CN Heavy" panose="020B0A00000000000000" charset="-122"/>
            </a:endParaRPr>
          </a:p>
        </p:txBody>
      </p:sp>
      <p:cxnSp>
        <p:nvCxnSpPr>
          <p:cNvPr id="387" name="直接箭头连接符 386"/>
          <p:cNvCxnSpPr>
            <a:stCxn id="386" idx="3"/>
            <a:endCxn id="367" idx="1"/>
          </p:cNvCxnSpPr>
          <p:nvPr/>
        </p:nvCxnSpPr>
        <p:spPr>
          <a:xfrm flipV="1">
            <a:off x="4191676" y="1842547"/>
            <a:ext cx="2203940" cy="306941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5" name="文本框 394"/>
          <p:cNvSpPr txBox="1"/>
          <p:nvPr/>
        </p:nvSpPr>
        <p:spPr>
          <a:xfrm>
            <a:off x="4342604" y="2258002"/>
            <a:ext cx="42560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</a:rPr>
              <a:t>serverBootStrap.group(bossGroup,workGroup);</a:t>
            </a:r>
            <a:endParaRPr lang="en-US" altLang="zh-CN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56" name="流程图: 可选过程 455"/>
          <p:cNvSpPr/>
          <p:nvPr/>
        </p:nvSpPr>
        <p:spPr>
          <a:xfrm>
            <a:off x="2036330" y="3028322"/>
            <a:ext cx="1995242" cy="379701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BossNioEventGroup</a:t>
            </a:r>
            <a:endParaRPr lang="en-US" altLang="zh-CN" sz="1400" b="1" dirty="0">
              <a:solidFill>
                <a:schemeClr val="bg2"/>
              </a:solidFill>
              <a:ea typeface="思源黑体 CN Heavy" panose="020B0A00000000000000" charset="-122"/>
            </a:endParaRPr>
          </a:p>
        </p:txBody>
      </p:sp>
      <p:sp>
        <p:nvSpPr>
          <p:cNvPr id="457" name="流程图: 可选过程 456"/>
          <p:cNvSpPr/>
          <p:nvPr/>
        </p:nvSpPr>
        <p:spPr>
          <a:xfrm>
            <a:off x="5368738" y="2978278"/>
            <a:ext cx="1995242" cy="379701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WorkNioEventGroup</a:t>
            </a:r>
            <a:endParaRPr lang="en-US" altLang="zh-CN" sz="1400" b="1" dirty="0">
              <a:solidFill>
                <a:schemeClr val="bg2"/>
              </a:solidFill>
              <a:ea typeface="思源黑体 CN Heavy" panose="020B0A00000000000000" charset="-122"/>
            </a:endParaRPr>
          </a:p>
        </p:txBody>
      </p:sp>
      <p:sp>
        <p:nvSpPr>
          <p:cNvPr id="466" name="流程图: 可选过程 465"/>
          <p:cNvSpPr/>
          <p:nvPr/>
        </p:nvSpPr>
        <p:spPr>
          <a:xfrm>
            <a:off x="5992319" y="3671412"/>
            <a:ext cx="2275951" cy="379096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/>
              <a:t>Work NioEventLoop</a:t>
            </a:r>
            <a:endParaRPr lang="zh-CN" altLang="en-US" sz="1600"/>
          </a:p>
        </p:txBody>
      </p:sp>
      <p:sp>
        <p:nvSpPr>
          <p:cNvPr id="467" name="流程图: 可选过程 466"/>
          <p:cNvSpPr/>
          <p:nvPr/>
        </p:nvSpPr>
        <p:spPr>
          <a:xfrm>
            <a:off x="5761136" y="3604804"/>
            <a:ext cx="2275951" cy="379096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/>
              <a:t>Work NioEventLoop</a:t>
            </a:r>
            <a:endParaRPr lang="zh-CN" altLang="en-US" sz="1600"/>
          </a:p>
        </p:txBody>
      </p:sp>
      <p:sp>
        <p:nvSpPr>
          <p:cNvPr id="468" name="流程图: 可选过程 467"/>
          <p:cNvSpPr/>
          <p:nvPr/>
        </p:nvSpPr>
        <p:spPr>
          <a:xfrm>
            <a:off x="5552896" y="3531084"/>
            <a:ext cx="2275951" cy="379096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/>
              <a:t>Work NioEventLoop</a:t>
            </a:r>
            <a:endParaRPr lang="zh-CN" altLang="en-US" sz="1600"/>
          </a:p>
        </p:txBody>
      </p:sp>
      <p:sp>
        <p:nvSpPr>
          <p:cNvPr id="469" name="流程图: 可选过程 468"/>
          <p:cNvSpPr/>
          <p:nvPr/>
        </p:nvSpPr>
        <p:spPr>
          <a:xfrm>
            <a:off x="2585692" y="3638751"/>
            <a:ext cx="2275951" cy="379096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/>
              <a:t>Boss NioEventLoop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76" name="流程图: 可选过程 475"/>
          <p:cNvSpPr/>
          <p:nvPr/>
        </p:nvSpPr>
        <p:spPr>
          <a:xfrm>
            <a:off x="10024692" y="3175766"/>
            <a:ext cx="1409485" cy="302693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/>
              <a:t>EventLoop</a:t>
            </a:r>
            <a:endParaRPr lang="en-US" altLang="zh-CN" sz="1400"/>
          </a:p>
        </p:txBody>
      </p:sp>
      <p:sp>
        <p:nvSpPr>
          <p:cNvPr id="477" name="流程图: 可选过程 476"/>
          <p:cNvSpPr/>
          <p:nvPr/>
        </p:nvSpPr>
        <p:spPr>
          <a:xfrm>
            <a:off x="10256282" y="3500023"/>
            <a:ext cx="1409485" cy="302693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/>
              <a:t>EventLoop</a:t>
            </a:r>
            <a:endParaRPr lang="en-US" altLang="zh-CN" sz="1400"/>
          </a:p>
        </p:txBody>
      </p:sp>
      <p:sp>
        <p:nvSpPr>
          <p:cNvPr id="495" name="文本框 494"/>
          <p:cNvSpPr txBox="1"/>
          <p:nvPr/>
        </p:nvSpPr>
        <p:spPr>
          <a:xfrm>
            <a:off x="3739710" y="3439686"/>
            <a:ext cx="1162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accept</a:t>
            </a:r>
            <a:r>
              <a:rPr lang="zh-CN" altLang="en-US"/>
              <a:t>事件</a:t>
            </a:r>
            <a:endParaRPr lang="zh-CN" altLang="en-US" dirty="0"/>
          </a:p>
        </p:txBody>
      </p:sp>
      <p:sp>
        <p:nvSpPr>
          <p:cNvPr id="496" name="文本框 495"/>
          <p:cNvSpPr txBox="1"/>
          <p:nvPr/>
        </p:nvSpPr>
        <p:spPr>
          <a:xfrm>
            <a:off x="6593647" y="3350846"/>
            <a:ext cx="1443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read</a:t>
            </a:r>
            <a:r>
              <a:rPr lang="zh-CN" altLang="en-US"/>
              <a:t>事件</a:t>
            </a:r>
            <a:endParaRPr lang="zh-CN" altLang="en-US" dirty="0"/>
          </a:p>
        </p:txBody>
      </p:sp>
      <p:sp>
        <p:nvSpPr>
          <p:cNvPr id="504" name="流程图: 可选过程 503"/>
          <p:cNvSpPr/>
          <p:nvPr/>
        </p:nvSpPr>
        <p:spPr>
          <a:xfrm>
            <a:off x="9714515" y="4611730"/>
            <a:ext cx="1654094" cy="380927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</a:rPr>
              <a:t>ChannelPipeline</a:t>
            </a:r>
            <a:endParaRPr lang="en-US" altLang="zh-CN" sz="1400" b="1">
              <a:solidFill>
                <a:schemeClr val="bg2"/>
              </a:solidFill>
              <a:ea typeface="思源黑体 CN Heavy" panose="020B0A00000000000000" charset="-122"/>
            </a:endParaRPr>
          </a:p>
        </p:txBody>
      </p:sp>
      <p:sp>
        <p:nvSpPr>
          <p:cNvPr id="505" name="流程图: 可选过程 504"/>
          <p:cNvSpPr/>
          <p:nvPr/>
        </p:nvSpPr>
        <p:spPr>
          <a:xfrm>
            <a:off x="10133959" y="4684054"/>
            <a:ext cx="1654094" cy="380927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</a:rPr>
              <a:t>ChannelPipeline</a:t>
            </a:r>
            <a:endParaRPr lang="en-US" altLang="zh-CN" sz="1400" b="1">
              <a:solidFill>
                <a:schemeClr val="bg2"/>
              </a:solidFill>
              <a:ea typeface="思源黑体 CN Heavy" panose="020B0A00000000000000" charset="-122"/>
            </a:endParaRPr>
          </a:p>
        </p:txBody>
      </p:sp>
      <p:cxnSp>
        <p:nvCxnSpPr>
          <p:cNvPr id="94" name="直接箭头连接符 93"/>
          <p:cNvCxnSpPr>
            <a:stCxn id="20" idx="2"/>
            <a:endCxn id="83" idx="0"/>
          </p:cNvCxnSpPr>
          <p:nvPr/>
        </p:nvCxnSpPr>
        <p:spPr>
          <a:xfrm>
            <a:off x="10056120" y="3173336"/>
            <a:ext cx="0" cy="1374002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/>
          <p:cNvCxnSpPr>
            <a:stCxn id="476" idx="2"/>
            <a:endCxn id="504" idx="0"/>
          </p:cNvCxnSpPr>
          <p:nvPr/>
        </p:nvCxnSpPr>
        <p:spPr>
          <a:xfrm flipH="1">
            <a:off x="10541562" y="3478459"/>
            <a:ext cx="187873" cy="1133271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477" idx="2"/>
            <a:endCxn id="505" idx="0"/>
          </p:cNvCxnSpPr>
          <p:nvPr/>
        </p:nvCxnSpPr>
        <p:spPr>
          <a:xfrm>
            <a:off x="10961660" y="3802716"/>
            <a:ext cx="0" cy="88074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百度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724150" y="2780665"/>
            <a:ext cx="887476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4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Netty</a:t>
            </a:r>
            <a:r>
              <a:rPr lang="zh-CN" sz="4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核心组件和职责是什么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25K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岗位：中级开发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75094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Netty</a:t>
            </a:r>
            <a:r>
              <a:rPr 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核心组件和职责是什么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87841" y="1714565"/>
            <a:ext cx="1936911" cy="9905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网络通信层</a:t>
            </a:r>
            <a:endParaRPr lang="zh-CN" altLang="en-US" sz="1600"/>
          </a:p>
        </p:txBody>
      </p:sp>
      <p:sp>
        <p:nvSpPr>
          <p:cNvPr id="8" name="矩形 7"/>
          <p:cNvSpPr/>
          <p:nvPr/>
        </p:nvSpPr>
        <p:spPr>
          <a:xfrm>
            <a:off x="3218453" y="1714565"/>
            <a:ext cx="7873364" cy="99053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sz="1600"/>
              <a:t>执行网络</a:t>
            </a:r>
            <a:r>
              <a:rPr lang="en-US" altLang="zh-CN" sz="1600"/>
              <a:t>IO</a:t>
            </a:r>
            <a:r>
              <a:rPr lang="zh-CN" altLang="en-US" sz="1600"/>
              <a:t>操作和网络连接，分发给相关事件调度器来处理</a:t>
            </a:r>
            <a:endParaRPr lang="zh-CN" altLang="en-US" sz="1600"/>
          </a:p>
        </p:txBody>
      </p:sp>
      <p:sp>
        <p:nvSpPr>
          <p:cNvPr id="10" name="矩形 9"/>
          <p:cNvSpPr/>
          <p:nvPr/>
        </p:nvSpPr>
        <p:spPr>
          <a:xfrm>
            <a:off x="887841" y="3050844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事件调度层</a:t>
            </a:r>
            <a:endParaRPr lang="zh-CN" altLang="en-US" sz="1600"/>
          </a:p>
        </p:txBody>
      </p:sp>
      <p:sp>
        <p:nvSpPr>
          <p:cNvPr id="15" name="矩形 14"/>
          <p:cNvSpPr/>
          <p:nvPr/>
        </p:nvSpPr>
        <p:spPr>
          <a:xfrm>
            <a:off x="3218452" y="3050844"/>
            <a:ext cx="7873365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sz="1600"/>
              <a:t>对应各个</a:t>
            </a:r>
            <a:r>
              <a:rPr lang="en-US" altLang="zh-CN" sz="1600"/>
              <a:t>Channel IO</a:t>
            </a:r>
            <a:r>
              <a:rPr lang="zh-CN" altLang="en-US" sz="1600"/>
              <a:t>就绪的事件，注册每个</a:t>
            </a:r>
            <a:r>
              <a:rPr lang="en-US" altLang="zh-CN" sz="1600"/>
              <a:t>Event</a:t>
            </a:r>
            <a:r>
              <a:rPr lang="zh-CN" altLang="en-US" sz="1600"/>
              <a:t>到对应的</a:t>
            </a:r>
            <a:r>
              <a:rPr lang="en-US" altLang="zh-CN" sz="1600"/>
              <a:t>Loop</a:t>
            </a:r>
            <a:r>
              <a:rPr lang="zh-CN" altLang="en-US" sz="1600"/>
              <a:t>，轮循线程池的</a:t>
            </a:r>
            <a:r>
              <a:rPr lang="en-US" altLang="zh-CN" sz="1600"/>
              <a:t>Selector.select()</a:t>
            </a:r>
            <a:r>
              <a:rPr lang="zh-CN" altLang="en-US" sz="1600"/>
              <a:t>就绪就调用</a:t>
            </a:r>
            <a:r>
              <a:rPr lang="en-US" altLang="zh-CN" sz="1600"/>
              <a:t>ChanelPipeLine</a:t>
            </a:r>
            <a:r>
              <a:rPr lang="zh-CN" altLang="en-US" sz="1600"/>
              <a:t>交给</a:t>
            </a:r>
            <a:r>
              <a:rPr lang="en-US" altLang="zh-CN" sz="1600"/>
              <a:t>ChannelHandler</a:t>
            </a:r>
            <a:r>
              <a:rPr lang="zh-CN" altLang="en-US" sz="1600"/>
              <a:t>来处理</a:t>
            </a:r>
            <a:endParaRPr lang="en-US" altLang="zh-CN" sz="1600"/>
          </a:p>
        </p:txBody>
      </p:sp>
      <p:sp>
        <p:nvSpPr>
          <p:cNvPr id="16" name="矩形 15"/>
          <p:cNvSpPr/>
          <p:nvPr/>
        </p:nvSpPr>
        <p:spPr>
          <a:xfrm>
            <a:off x="887841" y="4422444"/>
            <a:ext cx="1936911" cy="90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服务编排层</a:t>
            </a:r>
            <a:r>
              <a:rPr lang="en-US" altLang="zh-CN" sz="16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 </a:t>
            </a:r>
            <a:endParaRPr lang="zh-CN" altLang="en-US" sz="1600"/>
          </a:p>
        </p:txBody>
      </p:sp>
      <p:sp>
        <p:nvSpPr>
          <p:cNvPr id="19" name="矩形 18"/>
          <p:cNvSpPr/>
          <p:nvPr/>
        </p:nvSpPr>
        <p:spPr>
          <a:xfrm>
            <a:off x="3218452" y="4422444"/>
            <a:ext cx="7873365" cy="901065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r>
              <a:rPr lang="en-US" altLang="zh-CN" sz="1600"/>
              <a:t>ChannelPipeline</a:t>
            </a:r>
            <a:r>
              <a:rPr lang="zh-CN" altLang="en-US" sz="1600"/>
              <a:t>的双向链表，传递</a:t>
            </a:r>
            <a:r>
              <a:rPr lang="en-US" altLang="zh-CN" sz="1600"/>
              <a:t>Context</a:t>
            </a:r>
            <a:r>
              <a:rPr lang="zh-CN" altLang="en-US" sz="1600"/>
              <a:t>上下文信息</a:t>
            </a:r>
            <a:endParaRPr lang="en-US" altLang="zh-CN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淘宝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2724150" y="2780665"/>
            <a:ext cx="887476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sz="4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ChannelPipeline是否线程问题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30K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bject 4"/>
          <p:cNvSpPr/>
          <p:nvPr>
            <p:custDataLst>
              <p:tags r:id="rId1"/>
            </p:custDataLst>
          </p:nvPr>
        </p:nvSpPr>
        <p:spPr>
          <a:xfrm>
            <a:off x="0" y="222250"/>
            <a:ext cx="401002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ChannelPipeline是否线程问题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altLang="zh-CN" sz="2000" b="1" dirty="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69" name="圆角矩形 35"/>
          <p:cNvSpPr/>
          <p:nvPr/>
        </p:nvSpPr>
        <p:spPr>
          <a:xfrm>
            <a:off x="531374" y="1074197"/>
            <a:ext cx="4546654" cy="1473693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70" name="圆角矩形 35"/>
          <p:cNvSpPr/>
          <p:nvPr/>
        </p:nvSpPr>
        <p:spPr>
          <a:xfrm>
            <a:off x="7454853" y="1062663"/>
            <a:ext cx="4546654" cy="1539913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430344" y="782553"/>
            <a:ext cx="60490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IO</a:t>
            </a:r>
            <a:r>
              <a:rPr lang="zh-CN" altLang="en-US"/>
              <a:t>事件被传递给</a:t>
            </a:r>
            <a:r>
              <a:rPr lang="en-US" altLang="zh-CN"/>
              <a:t>ChannelPipeline</a:t>
            </a:r>
            <a:r>
              <a:rPr lang="zh-CN" altLang="en-US"/>
              <a:t>中的第一个</a:t>
            </a:r>
            <a:r>
              <a:rPr lang="en-US" altLang="zh-CN"/>
              <a:t>ChannelHandler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3433604" y="2861811"/>
            <a:ext cx="73444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IO</a:t>
            </a:r>
            <a:r>
              <a:rPr lang="zh-CN" altLang="en-US"/>
              <a:t>事件通过</a:t>
            </a:r>
            <a:r>
              <a:rPr lang="en-US" altLang="zh-CN"/>
              <a:t>ChannelHandlerContext</a:t>
            </a:r>
            <a:r>
              <a:rPr lang="zh-CN" altLang="en-US"/>
              <a:t>传递到</a:t>
            </a:r>
            <a:r>
              <a:rPr lang="en-US" altLang="zh-CN"/>
              <a:t>ChannelPipeline</a:t>
            </a:r>
            <a:r>
              <a:rPr lang="zh-CN" altLang="en-US"/>
              <a:t>中的下一个</a:t>
            </a:r>
            <a:r>
              <a:rPr lang="en-US" altLang="zh-CN"/>
              <a:t>ChannelHandler</a:t>
            </a:r>
            <a:endParaRPr lang="zh-CN" altLang="en-US" dirty="0"/>
          </a:p>
        </p:txBody>
      </p:sp>
      <p:sp>
        <p:nvSpPr>
          <p:cNvPr id="12" name="流程图: 可选过程 11"/>
          <p:cNvSpPr/>
          <p:nvPr/>
        </p:nvSpPr>
        <p:spPr>
          <a:xfrm>
            <a:off x="643060" y="1300596"/>
            <a:ext cx="1956693" cy="417753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InboundHandler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5" name="流程图: 可选过程 14"/>
          <p:cNvSpPr/>
          <p:nvPr/>
        </p:nvSpPr>
        <p:spPr>
          <a:xfrm>
            <a:off x="3019885" y="1300596"/>
            <a:ext cx="1956693" cy="417753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InboundHandler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6" name="流程图: 可选过程 15"/>
          <p:cNvSpPr/>
          <p:nvPr/>
        </p:nvSpPr>
        <p:spPr>
          <a:xfrm>
            <a:off x="3019885" y="2011270"/>
            <a:ext cx="1961965" cy="417753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OutboundHandler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7" name="流程图: 可选过程 16"/>
          <p:cNvSpPr/>
          <p:nvPr/>
        </p:nvSpPr>
        <p:spPr>
          <a:xfrm>
            <a:off x="637788" y="2011270"/>
            <a:ext cx="1961965" cy="417753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OutboundHandler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19" name="直接箭头连接符 18"/>
          <p:cNvCxnSpPr>
            <a:stCxn id="17" idx="3"/>
            <a:endCxn id="16" idx="1"/>
          </p:cNvCxnSpPr>
          <p:nvPr/>
        </p:nvCxnSpPr>
        <p:spPr>
          <a:xfrm>
            <a:off x="2599753" y="2220147"/>
            <a:ext cx="420132" cy="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5730265" y="1623272"/>
            <a:ext cx="1072351" cy="4732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Channel</a:t>
            </a:r>
            <a:endParaRPr lang="zh-CN" altLang="en-US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25" name="直接箭头连接符 24"/>
          <p:cNvCxnSpPr>
            <a:stCxn id="22" idx="1"/>
            <a:endCxn id="15" idx="3"/>
          </p:cNvCxnSpPr>
          <p:nvPr/>
        </p:nvCxnSpPr>
        <p:spPr>
          <a:xfrm flipH="1" flipV="1">
            <a:off x="4976578" y="1509473"/>
            <a:ext cx="753687" cy="35043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>
            <a:stCxn id="15" idx="1"/>
            <a:endCxn id="12" idx="3"/>
          </p:cNvCxnSpPr>
          <p:nvPr/>
        </p:nvCxnSpPr>
        <p:spPr>
          <a:xfrm flipH="1">
            <a:off x="2599753" y="1509473"/>
            <a:ext cx="420132" cy="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16" idx="3"/>
            <a:endCxn id="22" idx="1"/>
          </p:cNvCxnSpPr>
          <p:nvPr/>
        </p:nvCxnSpPr>
        <p:spPr>
          <a:xfrm flipV="1">
            <a:off x="4981850" y="1859908"/>
            <a:ext cx="748415" cy="360239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流程图: 可选过程 7"/>
          <p:cNvSpPr/>
          <p:nvPr/>
        </p:nvSpPr>
        <p:spPr>
          <a:xfrm>
            <a:off x="7606404" y="1248993"/>
            <a:ext cx="1956693" cy="417753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InboundHandler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9" name="流程图: 可选过程 8"/>
          <p:cNvSpPr/>
          <p:nvPr/>
        </p:nvSpPr>
        <p:spPr>
          <a:xfrm>
            <a:off x="9983229" y="1248993"/>
            <a:ext cx="1956693" cy="417753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InboundHandler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3" name="流程图: 可选过程 12"/>
          <p:cNvSpPr/>
          <p:nvPr/>
        </p:nvSpPr>
        <p:spPr>
          <a:xfrm>
            <a:off x="9983229" y="2011270"/>
            <a:ext cx="1961965" cy="417753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OutboundHandler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4" name="流程图: 可选过程 13"/>
          <p:cNvSpPr/>
          <p:nvPr/>
        </p:nvSpPr>
        <p:spPr>
          <a:xfrm>
            <a:off x="7601132" y="2011270"/>
            <a:ext cx="1961965" cy="417753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OutboundHandler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54" name="直接箭头连接符 53"/>
          <p:cNvCxnSpPr>
            <a:stCxn id="14" idx="3"/>
            <a:endCxn id="13" idx="1"/>
          </p:cNvCxnSpPr>
          <p:nvPr/>
        </p:nvCxnSpPr>
        <p:spPr>
          <a:xfrm>
            <a:off x="9563097" y="2220147"/>
            <a:ext cx="420132" cy="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9" idx="1"/>
            <a:endCxn id="8" idx="3"/>
          </p:cNvCxnSpPr>
          <p:nvPr/>
        </p:nvCxnSpPr>
        <p:spPr>
          <a:xfrm flipH="1">
            <a:off x="9563097" y="1457870"/>
            <a:ext cx="420132" cy="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>
            <a:stCxn id="22" idx="3"/>
            <a:endCxn id="8" idx="1"/>
          </p:cNvCxnSpPr>
          <p:nvPr/>
        </p:nvCxnSpPr>
        <p:spPr>
          <a:xfrm flipV="1">
            <a:off x="6802616" y="1457870"/>
            <a:ext cx="803788" cy="402038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14" idx="1"/>
            <a:endCxn id="22" idx="3"/>
          </p:cNvCxnSpPr>
          <p:nvPr/>
        </p:nvCxnSpPr>
        <p:spPr>
          <a:xfrm flipH="1" flipV="1">
            <a:off x="6802616" y="1859908"/>
            <a:ext cx="798516" cy="360239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1905741" y="1062663"/>
            <a:ext cx="2105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ClientChannlePipeline</a:t>
            </a:r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8740767" y="1027281"/>
            <a:ext cx="2105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ServerChannlePipeline</a:t>
            </a:r>
            <a:endParaRPr lang="zh-CN" altLang="en-US" dirty="0"/>
          </a:p>
        </p:txBody>
      </p:sp>
      <p:sp>
        <p:nvSpPr>
          <p:cNvPr id="23" name="圆角矩形 35"/>
          <p:cNvSpPr/>
          <p:nvPr/>
        </p:nvSpPr>
        <p:spPr>
          <a:xfrm>
            <a:off x="504993" y="3164388"/>
            <a:ext cx="3170447" cy="1350972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74" name="流程图: 可选过程 73"/>
          <p:cNvSpPr/>
          <p:nvPr/>
        </p:nvSpPr>
        <p:spPr>
          <a:xfrm>
            <a:off x="719579" y="3786086"/>
            <a:ext cx="2741275" cy="599202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DefaultChannelPipeline $HeadContext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150580" y="2872198"/>
            <a:ext cx="2105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ChannlePipeline</a:t>
            </a:r>
            <a:endParaRPr lang="zh-CN" altLang="en-US" dirty="0"/>
          </a:p>
        </p:txBody>
      </p:sp>
      <p:sp>
        <p:nvSpPr>
          <p:cNvPr id="81" name="圆角矩形 35"/>
          <p:cNvSpPr/>
          <p:nvPr/>
        </p:nvSpPr>
        <p:spPr>
          <a:xfrm>
            <a:off x="4105589" y="3192961"/>
            <a:ext cx="3617984" cy="1350972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en-US" altLang="zh-CN" sz="1800">
                <a:latin typeface="Consolas" panose="020B0609020204030204" charset="0"/>
                <a:ea typeface="思源黑体 CN Heavy" panose="020B0A00000000000000"/>
              </a:rPr>
              <a:t>ChannelHandlerContext(h1)</a:t>
            </a:r>
            <a:endParaRPr lang="en-US" altLang="zh-CN" sz="1800">
              <a:latin typeface="Consolas" panose="020B0609020204030204" charset="0"/>
              <a:ea typeface="思源黑体 CN Heavy" panose="020B0A00000000000000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en-US" altLang="zh-CN">
              <a:latin typeface="Consolas" panose="020B0609020204030204" charset="0"/>
              <a:ea typeface="思源黑体 CN Heavy" panose="020B0A00000000000000"/>
              <a:cs typeface="Consolas" panose="020B0609020204030204" charset="0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82" name="流程图: 可选过程 81"/>
          <p:cNvSpPr/>
          <p:nvPr/>
        </p:nvSpPr>
        <p:spPr>
          <a:xfrm>
            <a:off x="4165871" y="3868447"/>
            <a:ext cx="3497420" cy="455050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  <a:sym typeface="+mn-ea"/>
              </a:rPr>
              <a:t>LengthFieldBasedFrameDecoder</a:t>
            </a:r>
            <a:endParaRPr lang="en-US" altLang="zh-CN" sz="1400" b="1">
              <a:solidFill>
                <a:schemeClr val="bg2"/>
              </a:solidFill>
              <a:ea typeface="思源黑体 CN Heavy" panose="020B0A00000000000000" charset="-122"/>
              <a:sym typeface="+mn-ea"/>
            </a:endParaRPr>
          </a:p>
        </p:txBody>
      </p:sp>
      <p:sp>
        <p:nvSpPr>
          <p:cNvPr id="83" name="圆角矩形 35"/>
          <p:cNvSpPr/>
          <p:nvPr/>
        </p:nvSpPr>
        <p:spPr>
          <a:xfrm>
            <a:off x="5214180" y="3663657"/>
            <a:ext cx="3617984" cy="1350972"/>
          </a:xfrm>
          <a:prstGeom prst="roundRect">
            <a:avLst/>
          </a:prstGeom>
          <a:solidFill>
            <a:schemeClr val="bg2"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1"/>
            <a:r>
              <a:rPr lang="en-US" altLang="zh-CN">
                <a:latin typeface="Consolas" panose="020B0609020204030204" charset="0"/>
                <a:ea typeface="思源黑体 CN Heavy" panose="020B0A00000000000000"/>
              </a:rPr>
              <a:t>                   (h2)</a:t>
            </a:r>
            <a:endParaRPr lang="en-US" altLang="zh-CN">
              <a:latin typeface="Consolas" panose="020B0609020204030204" charset="0"/>
              <a:ea typeface="思源黑体 CN Heavy" panose="020B0A00000000000000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en-US" altLang="zh-CN">
              <a:latin typeface="Consolas" panose="020B0609020204030204" charset="0"/>
              <a:ea typeface="思源黑体 CN Heavy" panose="020B0A00000000000000"/>
              <a:cs typeface="Consolas" panose="020B0609020204030204" charset="0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84" name="流程图: 可选过程 83"/>
          <p:cNvSpPr/>
          <p:nvPr/>
        </p:nvSpPr>
        <p:spPr>
          <a:xfrm>
            <a:off x="5274462" y="4339143"/>
            <a:ext cx="3497420" cy="455050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  <a:sym typeface="+mn-ea"/>
              </a:rPr>
              <a:t>LoggingHandler</a:t>
            </a:r>
            <a:endParaRPr lang="en-US" altLang="zh-CN" sz="1400" b="1">
              <a:solidFill>
                <a:schemeClr val="bg2"/>
              </a:solidFill>
              <a:ea typeface="思源黑体 CN Heavy" panose="020B0A00000000000000" charset="-122"/>
              <a:sym typeface="+mn-ea"/>
            </a:endParaRPr>
          </a:p>
        </p:txBody>
      </p:sp>
      <p:sp>
        <p:nvSpPr>
          <p:cNvPr id="24" name="圆角矩形 35"/>
          <p:cNvSpPr/>
          <p:nvPr/>
        </p:nvSpPr>
        <p:spPr>
          <a:xfrm>
            <a:off x="6484620" y="4080510"/>
            <a:ext cx="3554095" cy="1321435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l">
              <a:buClrTx/>
              <a:buSzTx/>
              <a:buFontTx/>
            </a:pPr>
            <a:r>
              <a:rPr lang="en-US" altLang="zh-CN">
                <a:latin typeface="Consolas" panose="020B0609020204030204" charset="0"/>
                <a:ea typeface="思源黑体 CN Heavy" panose="020B0A00000000000000"/>
                <a:sym typeface="+mn-ea"/>
              </a:rPr>
              <a:t>                      (h3)</a:t>
            </a:r>
            <a:endParaRPr lang="en-US" altLang="zh-CN">
              <a:latin typeface="Consolas" panose="020B0609020204030204" charset="0"/>
              <a:ea typeface="思源黑体 CN Heavy" panose="020B0A00000000000000"/>
              <a:sym typeface="+mn-ea"/>
            </a:endParaRPr>
          </a:p>
          <a:p>
            <a:pPr lvl="0" algn="l">
              <a:buClrTx/>
              <a:buSzTx/>
              <a:buFontTx/>
            </a:pPr>
            <a:endParaRPr lang="en-US" altLang="zh-CN">
              <a:latin typeface="Consolas" panose="020B0609020204030204" charset="0"/>
              <a:ea typeface="思源黑体 CN Heavy" panose="020B0A00000000000000"/>
              <a:sym typeface="+mn-ea"/>
            </a:endParaRPr>
          </a:p>
          <a:p>
            <a:pPr lvl="0" algn="l">
              <a:buClrTx/>
              <a:buSzTx/>
              <a:buFontTx/>
            </a:pPr>
            <a:endParaRPr lang="en-US" altLang="zh-CN">
              <a:latin typeface="Consolas" panose="020B0609020204030204" charset="0"/>
              <a:ea typeface="思源黑体 CN Heavy" panose="020B0A00000000000000"/>
              <a:sym typeface="+mn-ea"/>
            </a:endParaRPr>
          </a:p>
        </p:txBody>
      </p:sp>
      <p:sp>
        <p:nvSpPr>
          <p:cNvPr id="26" name="流程图: 可选过程 25"/>
          <p:cNvSpPr/>
          <p:nvPr/>
        </p:nvSpPr>
        <p:spPr>
          <a:xfrm>
            <a:off x="6541733" y="4762870"/>
            <a:ext cx="3497420" cy="455050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  <a:sym typeface="+mn-ea"/>
              </a:rPr>
              <a:t>MessageRecordEncoder</a:t>
            </a:r>
            <a:endParaRPr lang="en-US" altLang="zh-CN" sz="1400" b="1">
              <a:solidFill>
                <a:schemeClr val="bg2"/>
              </a:solidFill>
              <a:ea typeface="思源黑体 CN Heavy" panose="020B0A00000000000000" charset="-122"/>
              <a:sym typeface="+mn-ea"/>
            </a:endParaRPr>
          </a:p>
        </p:txBody>
      </p:sp>
      <p:sp>
        <p:nvSpPr>
          <p:cNvPr id="31" name="圆角矩形 35"/>
          <p:cNvSpPr/>
          <p:nvPr/>
        </p:nvSpPr>
        <p:spPr>
          <a:xfrm>
            <a:off x="1561320" y="4966437"/>
            <a:ext cx="3170447" cy="1011840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2" name="流程图: 可选过程 31"/>
          <p:cNvSpPr/>
          <p:nvPr/>
        </p:nvSpPr>
        <p:spPr>
          <a:xfrm>
            <a:off x="1697297" y="5251960"/>
            <a:ext cx="2733047" cy="650390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DefaultChannelPipeline $TailContext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33" name="圆角矩形 35"/>
          <p:cNvSpPr/>
          <p:nvPr/>
        </p:nvSpPr>
        <p:spPr>
          <a:xfrm>
            <a:off x="7546293" y="4573057"/>
            <a:ext cx="3617984" cy="1350972"/>
          </a:xfrm>
          <a:prstGeom prst="roundRect">
            <a:avLst/>
          </a:prstGeom>
          <a:solidFill>
            <a:schemeClr val="bg2"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en-US" altLang="zh-CN" sz="1800">
                <a:latin typeface="Consolas" panose="020B0609020204030204" charset="0"/>
                <a:ea typeface="思源黑体 CN Heavy" panose="020B0A00000000000000"/>
              </a:rPr>
              <a:t>                      (h4)</a:t>
            </a:r>
            <a:endParaRPr lang="en-US" altLang="zh-CN" sz="1800">
              <a:latin typeface="Consolas" panose="020B0609020204030204" charset="0"/>
              <a:ea typeface="思源黑体 CN Heavy" panose="020B0A00000000000000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en-US" altLang="zh-CN">
              <a:latin typeface="Consolas" panose="020B0609020204030204" charset="0"/>
              <a:ea typeface="思源黑体 CN Heavy" panose="020B0A00000000000000"/>
              <a:cs typeface="Consolas" panose="020B0609020204030204" charset="0"/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5" name="流程图: 可选过程 34"/>
          <p:cNvSpPr/>
          <p:nvPr/>
        </p:nvSpPr>
        <p:spPr>
          <a:xfrm>
            <a:off x="7606575" y="5248543"/>
            <a:ext cx="3497420" cy="455050"/>
          </a:xfrm>
          <a:prstGeom prst="flowChartAlternateProcess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3000">
                <a:srgbClr val="808080"/>
              </a:gs>
              <a:gs pos="33500">
                <a:schemeClr val="bg2">
                  <a:lumMod val="85000"/>
                </a:schemeClr>
              </a:gs>
              <a:gs pos="67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chemeClr val="bg2"/>
                </a:solidFill>
                <a:ea typeface="思源黑体 CN Heavy" panose="020B0A00000000000000" charset="-122"/>
                <a:sym typeface="+mn-ea"/>
              </a:rPr>
              <a:t>MessageRecordDecoder</a:t>
            </a:r>
            <a:endParaRPr lang="en-US" altLang="zh-CN" sz="1400" b="1">
              <a:solidFill>
                <a:schemeClr val="bg2"/>
              </a:solidFill>
              <a:ea typeface="思源黑体 CN Heavy" panose="020B0A00000000000000" charset="-122"/>
              <a:sym typeface="+mn-ea"/>
            </a:endParaRPr>
          </a:p>
        </p:txBody>
      </p:sp>
      <p:cxnSp>
        <p:nvCxnSpPr>
          <p:cNvPr id="36" name="直接箭头连接符 35"/>
          <p:cNvCxnSpPr>
            <a:stCxn id="74" idx="3"/>
            <a:endCxn id="82" idx="1"/>
          </p:cNvCxnSpPr>
          <p:nvPr/>
        </p:nvCxnSpPr>
        <p:spPr>
          <a:xfrm>
            <a:off x="3460854" y="4085687"/>
            <a:ext cx="704850" cy="10795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1" idx="3"/>
            <a:endCxn id="35" idx="1"/>
          </p:cNvCxnSpPr>
          <p:nvPr/>
        </p:nvCxnSpPr>
        <p:spPr>
          <a:xfrm>
            <a:off x="4731767" y="5472357"/>
            <a:ext cx="2874645" cy="381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06680"/>
            <a:ext cx="12357100" cy="69643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object 4"/>
          <p:cNvSpPr/>
          <p:nvPr/>
        </p:nvSpPr>
        <p:spPr>
          <a:xfrm>
            <a:off x="5664200" y="1997075"/>
            <a:ext cx="956945" cy="3879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endParaRPr lang="zh-CN" altLang="zh-CN" sz="1800" dirty="0">
              <a:latin typeface="Arial" panose="020B0604020202020204" pitchFamily="34" charset="0"/>
            </a:endParaRPr>
          </a:p>
        </p:txBody>
      </p:sp>
      <p:sp>
        <p:nvSpPr>
          <p:cNvPr id="9221" name="文本框 2"/>
          <p:cNvSpPr txBox="1"/>
          <p:nvPr/>
        </p:nvSpPr>
        <p:spPr>
          <a:xfrm>
            <a:off x="5706745" y="1997075"/>
            <a:ext cx="944245" cy="3708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阿里</a:t>
            </a:r>
            <a:endParaRPr lang="zh-CN" altLang="en-US" sz="18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1939925" y="2780665"/>
            <a:ext cx="8874760" cy="80200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altLang="en-US" sz="4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你对</a:t>
            </a:r>
            <a:r>
              <a:rPr lang="en-US" sz="4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Netty</a:t>
            </a:r>
            <a:r>
              <a:rPr lang="zh-CN" altLang="en-US" sz="4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事件轮循驱动模型的理解</a:t>
            </a:r>
            <a:r>
              <a:rPr lang="zh-CN" altLang="en-US" sz="4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</a:rPr>
              <a:t>？</a:t>
            </a:r>
            <a:endParaRPr lang="zh-CN" altLang="en-US" sz="4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60010" y="3789045"/>
            <a:ext cx="2285365" cy="7048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000">
                <a:solidFill>
                  <a:srgbClr val="FF5900"/>
                </a:solidFill>
              </a:rPr>
              <a:t>🔥</a:t>
            </a:r>
            <a:r>
              <a:rPr lang="en-US" altLang="zh-CN" sz="2000">
                <a:solidFill>
                  <a:srgbClr val="FF5900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薪资：</a:t>
            </a:r>
            <a:r>
              <a:rPr lang="en-US" altLang="zh-CN" sz="2000">
                <a:solidFill>
                  <a:schemeClr val="bg1"/>
                </a:solidFill>
              </a:rPr>
              <a:t> 35K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rgbClr val="FF5900"/>
                </a:solidFill>
              </a:rPr>
              <a:t>🌟 </a:t>
            </a:r>
            <a:r>
              <a:rPr lang="zh-CN" altLang="en-US" sz="2000">
                <a:solidFill>
                  <a:schemeClr val="bg1"/>
                </a:solidFill>
              </a:rPr>
              <a:t>岗位：高级开发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191135" y="45085"/>
            <a:ext cx="1748790" cy="556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075305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Netty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事件轮循驱动模型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24" name="圆角矩形 35"/>
          <p:cNvSpPr/>
          <p:nvPr/>
        </p:nvSpPr>
        <p:spPr>
          <a:xfrm>
            <a:off x="8009679" y="3851550"/>
            <a:ext cx="3295503" cy="498331"/>
          </a:xfrm>
          <a:prstGeom prst="roundRect">
            <a:avLst/>
          </a:prstGeom>
          <a:solidFill>
            <a:srgbClr val="FFC000">
              <a:alpha val="6000"/>
            </a:srgb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0" name="圆角矩形 35"/>
          <p:cNvSpPr/>
          <p:nvPr/>
        </p:nvSpPr>
        <p:spPr>
          <a:xfrm>
            <a:off x="3255252" y="1708512"/>
            <a:ext cx="8313527" cy="3078477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4086498" y="1860533"/>
            <a:ext cx="2946652" cy="268420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870439" y="244237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事件轮循的工作模型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825638" y="3254308"/>
            <a:ext cx="1072351" cy="47327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事件分发</a:t>
            </a:r>
            <a:endParaRPr lang="zh-CN" altLang="en-US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023649" y="2052181"/>
            <a:ext cx="1072351" cy="4732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事件轮循</a:t>
            </a:r>
            <a:endParaRPr lang="zh-CN" altLang="en-US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255962" y="3254308"/>
            <a:ext cx="1072351" cy="4732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任务处理</a:t>
            </a:r>
            <a:endParaRPr lang="zh-CN" altLang="en-US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1" name="流程图: 可选过程 10"/>
          <p:cNvSpPr/>
          <p:nvPr/>
        </p:nvSpPr>
        <p:spPr>
          <a:xfrm>
            <a:off x="1158515" y="3011246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2" name="流程图: 可选过程 11"/>
          <p:cNvSpPr/>
          <p:nvPr/>
        </p:nvSpPr>
        <p:spPr>
          <a:xfrm>
            <a:off x="1158515" y="5363093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837155" y="2896506"/>
            <a:ext cx="1484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Reactor</a:t>
            </a:r>
            <a:r>
              <a:rPr lang="zh-CN" altLang="en-US"/>
              <a:t>线程</a:t>
            </a:r>
            <a:endParaRPr lang="en-US" altLang="zh-CN"/>
          </a:p>
        </p:txBody>
      </p:sp>
      <p:sp>
        <p:nvSpPr>
          <p:cNvPr id="16" name="箭头: 右弧形 15"/>
          <p:cNvSpPr/>
          <p:nvPr/>
        </p:nvSpPr>
        <p:spPr>
          <a:xfrm rot="19796107">
            <a:off x="6365208" y="2247423"/>
            <a:ext cx="308214" cy="924567"/>
          </a:xfrm>
          <a:prstGeom prst="curvedLeftArrow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箭头: 右弧形 16"/>
          <p:cNvSpPr/>
          <p:nvPr/>
        </p:nvSpPr>
        <p:spPr>
          <a:xfrm rot="5400000">
            <a:off x="5369080" y="3602406"/>
            <a:ext cx="308214" cy="924567"/>
          </a:xfrm>
          <a:prstGeom prst="curvedLeftArrow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箭头: 右弧形 17"/>
          <p:cNvSpPr/>
          <p:nvPr/>
        </p:nvSpPr>
        <p:spPr>
          <a:xfrm rot="12680687">
            <a:off x="4363463" y="2255927"/>
            <a:ext cx="308214" cy="924567"/>
          </a:xfrm>
          <a:prstGeom prst="curvedLeftArrow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流程图: 可选过程 19"/>
          <p:cNvSpPr/>
          <p:nvPr/>
        </p:nvSpPr>
        <p:spPr>
          <a:xfrm>
            <a:off x="8915858" y="3921605"/>
            <a:ext cx="696955" cy="398781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task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1" name="流程图: 可选过程 20"/>
          <p:cNvSpPr/>
          <p:nvPr/>
        </p:nvSpPr>
        <p:spPr>
          <a:xfrm>
            <a:off x="8120666" y="3921605"/>
            <a:ext cx="696955" cy="398780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task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2" name="流程图: 可选过程 21"/>
          <p:cNvSpPr/>
          <p:nvPr/>
        </p:nvSpPr>
        <p:spPr>
          <a:xfrm>
            <a:off x="10475524" y="3914355"/>
            <a:ext cx="696955" cy="398781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……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3" name="流程图: 可选过程 22"/>
          <p:cNvSpPr/>
          <p:nvPr/>
        </p:nvSpPr>
        <p:spPr>
          <a:xfrm>
            <a:off x="9680332" y="3914355"/>
            <a:ext cx="696955" cy="398780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task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874518" y="3514277"/>
            <a:ext cx="1383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TaskQueue</a:t>
            </a:r>
            <a:endParaRPr lang="zh-CN" altLang="en-US" dirty="0"/>
          </a:p>
        </p:txBody>
      </p:sp>
      <p:sp>
        <p:nvSpPr>
          <p:cNvPr id="26" name="椭圆 25"/>
          <p:cNvSpPr/>
          <p:nvPr/>
        </p:nvSpPr>
        <p:spPr>
          <a:xfrm>
            <a:off x="10156212" y="2898589"/>
            <a:ext cx="1148970" cy="93589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cap="rnd">
            <a:solidFill>
              <a:schemeClr val="tx1">
                <a:lumMod val="75000"/>
                <a:lumOff val="25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Consolas" panose="020B0609020204030204" charset="0"/>
              </a:rPr>
              <a:t>Run all</a:t>
            </a:r>
            <a:endParaRPr lang="en-US" altLang="zh-CN">
              <a:latin typeface="Consolas" panose="020B0609020204030204" charset="0"/>
            </a:endParaRPr>
          </a:p>
          <a:p>
            <a:pPr algn="ctr"/>
            <a:r>
              <a:rPr lang="en-US" altLang="zh-CN">
                <a:latin typeface="Consolas" panose="020B0609020204030204" charset="0"/>
              </a:rPr>
              <a:t>Tasks</a:t>
            </a:r>
            <a:endParaRPr lang="zh-CN" altLang="en-US">
              <a:latin typeface="Consolas" panose="020B0609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469143" y="4375940"/>
            <a:ext cx="1383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register  bind</a:t>
            </a:r>
            <a:endParaRPr lang="zh-CN" altLang="en-US" dirty="0"/>
          </a:p>
        </p:txBody>
      </p:sp>
      <p:cxnSp>
        <p:nvCxnSpPr>
          <p:cNvPr id="28" name="直接箭头连接符 27"/>
          <p:cNvCxnSpPr>
            <a:stCxn id="11" idx="3"/>
            <a:endCxn id="19" idx="2"/>
          </p:cNvCxnSpPr>
          <p:nvPr/>
        </p:nvCxnSpPr>
        <p:spPr>
          <a:xfrm>
            <a:off x="2061959" y="3186999"/>
            <a:ext cx="2024539" cy="15637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连接符: 肘形 34"/>
          <p:cNvCxnSpPr>
            <a:stCxn id="12" idx="3"/>
            <a:endCxn id="24" idx="1"/>
          </p:cNvCxnSpPr>
          <p:nvPr/>
        </p:nvCxnSpPr>
        <p:spPr>
          <a:xfrm flipV="1">
            <a:off x="2061959" y="4100716"/>
            <a:ext cx="5947720" cy="1438130"/>
          </a:xfrm>
          <a:prstGeom prst="bentConnector3">
            <a:avLst>
              <a:gd name="adj1" fmla="val 94138"/>
            </a:avLst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2374589" y="2857357"/>
            <a:ext cx="854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register()</a:t>
            </a:r>
            <a:endParaRPr lang="en-US" altLang="zh-CN"/>
          </a:p>
        </p:txBody>
      </p:sp>
      <p:sp>
        <p:nvSpPr>
          <p:cNvPr id="43" name="文本框 42"/>
          <p:cNvSpPr txBox="1"/>
          <p:nvPr/>
        </p:nvSpPr>
        <p:spPr>
          <a:xfrm>
            <a:off x="4889660" y="5225628"/>
            <a:ext cx="1865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submit/execute()</a:t>
            </a:r>
            <a:endParaRPr lang="en-US" altLang="zh-CN"/>
          </a:p>
        </p:txBody>
      </p:sp>
      <p:sp>
        <p:nvSpPr>
          <p:cNvPr id="47" name="文本框 46"/>
          <p:cNvSpPr txBox="1"/>
          <p:nvPr/>
        </p:nvSpPr>
        <p:spPr>
          <a:xfrm>
            <a:off x="3168762" y="919599"/>
            <a:ext cx="997796" cy="307777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channel</a:t>
            </a:r>
            <a:endParaRPr lang="en-US" altLang="zh-CN"/>
          </a:p>
        </p:txBody>
      </p:sp>
      <p:sp>
        <p:nvSpPr>
          <p:cNvPr id="48" name="流程图: 可选过程 47"/>
          <p:cNvSpPr/>
          <p:nvPr/>
        </p:nvSpPr>
        <p:spPr>
          <a:xfrm>
            <a:off x="6018840" y="1059301"/>
            <a:ext cx="1129346" cy="391149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Selector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49" name="直接箭头连接符 48"/>
          <p:cNvCxnSpPr>
            <a:stCxn id="48" idx="2"/>
            <a:endCxn id="19" idx="0"/>
          </p:cNvCxnSpPr>
          <p:nvPr/>
        </p:nvCxnSpPr>
        <p:spPr>
          <a:xfrm flipH="1">
            <a:off x="5559824" y="1450450"/>
            <a:ext cx="1023689" cy="410083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3794341" y="1138876"/>
            <a:ext cx="997796" cy="307777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channel</a:t>
            </a:r>
            <a:endParaRPr lang="en-US" altLang="zh-CN"/>
          </a:p>
        </p:txBody>
      </p:sp>
      <p:sp>
        <p:nvSpPr>
          <p:cNvPr id="54" name="文本框 53"/>
          <p:cNvSpPr txBox="1"/>
          <p:nvPr/>
        </p:nvSpPr>
        <p:spPr>
          <a:xfrm>
            <a:off x="4468310" y="1287218"/>
            <a:ext cx="997796" cy="307777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channel</a:t>
            </a:r>
            <a:endParaRPr lang="en-US" altLang="zh-CN"/>
          </a:p>
        </p:txBody>
      </p:sp>
      <p:cxnSp>
        <p:nvCxnSpPr>
          <p:cNvPr id="55" name="直接箭头连接符 54"/>
          <p:cNvCxnSpPr>
            <a:stCxn id="47" idx="3"/>
            <a:endCxn id="48" idx="1"/>
          </p:cNvCxnSpPr>
          <p:nvPr/>
        </p:nvCxnSpPr>
        <p:spPr>
          <a:xfrm>
            <a:off x="4166558" y="1073488"/>
            <a:ext cx="1852282" cy="181388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>
            <a:stCxn id="53" idx="3"/>
            <a:endCxn id="48" idx="1"/>
          </p:cNvCxnSpPr>
          <p:nvPr/>
        </p:nvCxnSpPr>
        <p:spPr>
          <a:xfrm flipV="1">
            <a:off x="4792137" y="1254876"/>
            <a:ext cx="1226703" cy="37889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stCxn id="54" idx="3"/>
            <a:endCxn id="48" idx="1"/>
          </p:cNvCxnSpPr>
          <p:nvPr/>
        </p:nvCxnSpPr>
        <p:spPr>
          <a:xfrm flipV="1">
            <a:off x="5466106" y="1254876"/>
            <a:ext cx="552734" cy="186231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3173774" y="1778172"/>
            <a:ext cx="1865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NioEventLoop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object 4"/>
          <p:cNvSpPr/>
          <p:nvPr>
            <p:custDataLst>
              <p:tags r:id="rId1"/>
            </p:custDataLst>
          </p:nvPr>
        </p:nvSpPr>
        <p:spPr>
          <a:xfrm>
            <a:off x="7620" y="196850"/>
            <a:ext cx="3144520" cy="42799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9525">
            <a:noFill/>
          </a:ln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 </a:t>
            </a:r>
            <a:r>
              <a:rPr 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Netty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事件轮循驱动模型</a:t>
            </a:r>
            <a:r>
              <a:rPr lang="zh-CN" altLang="en-US" sz="2000" b="1" dirty="0">
                <a:solidFill>
                  <a:schemeClr val="bg1"/>
                </a:solidFill>
                <a:latin typeface="思源黑体 CN Light" pitchFamily="34" charset="-122"/>
                <a:ea typeface="思源黑体 CN Light" pitchFamily="34" charset="-122"/>
                <a:sym typeface="+mn-ea"/>
              </a:rPr>
              <a:t>？</a:t>
            </a:r>
            <a:endParaRPr lang="zh-CN" sz="2000" b="1" dirty="0">
              <a:solidFill>
                <a:schemeClr val="bg1"/>
              </a:solidFill>
              <a:latin typeface="思源黑体 CN Light" pitchFamily="34" charset="-122"/>
              <a:ea typeface="思源黑体 CN Light" pitchFamily="34" charset="-122"/>
              <a:sym typeface="+mn-ea"/>
            </a:endParaRPr>
          </a:p>
        </p:txBody>
      </p:sp>
      <p:sp>
        <p:nvSpPr>
          <p:cNvPr id="166" name="圆角矩形 35"/>
          <p:cNvSpPr/>
          <p:nvPr/>
        </p:nvSpPr>
        <p:spPr>
          <a:xfrm>
            <a:off x="2877094" y="4404885"/>
            <a:ext cx="5014488" cy="1891113"/>
          </a:xfrm>
          <a:prstGeom prst="roundRect">
            <a:avLst/>
          </a:prstGeom>
          <a:solidFill>
            <a:srgbClr val="FFC000">
              <a:alpha val="6000"/>
            </a:srgb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2" name="圆角矩形 35"/>
          <p:cNvSpPr/>
          <p:nvPr/>
        </p:nvSpPr>
        <p:spPr>
          <a:xfrm>
            <a:off x="3483039" y="875725"/>
            <a:ext cx="3124461" cy="1214310"/>
          </a:xfrm>
          <a:prstGeom prst="roundRect">
            <a:avLst/>
          </a:prstGeom>
          <a:solidFill>
            <a:srgbClr val="FFC000">
              <a:alpha val="6000"/>
            </a:srgb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37" name="圆角矩形 35"/>
          <p:cNvSpPr/>
          <p:nvPr/>
        </p:nvSpPr>
        <p:spPr>
          <a:xfrm>
            <a:off x="295523" y="1807865"/>
            <a:ext cx="1521392" cy="3799779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096853" y="159030"/>
            <a:ext cx="9196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Netty</a:t>
            </a:r>
            <a:r>
              <a:rPr lang="zh-CN" altLang="en-US" sz="2000" b="1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cs typeface="黑体" panose="02010609060101010101" charset="-122"/>
                <a:sym typeface="+mn-ea"/>
              </a:rPr>
              <a:t>核心流程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cs typeface="黑体" panose="02010609060101010101" charset="-122"/>
              <a:sym typeface="+mn-ea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3762908" y="2332080"/>
            <a:ext cx="2496976" cy="209739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842183" y="3561645"/>
            <a:ext cx="2141562" cy="44660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processSelectedKeys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52530" y="2519992"/>
            <a:ext cx="971163" cy="4335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select()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043099" y="3581753"/>
            <a:ext cx="1323040" cy="408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</a:rPr>
              <a:t>runAllTasks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1" name="流程图: 可选过程 10"/>
          <p:cNvSpPr/>
          <p:nvPr/>
        </p:nvSpPr>
        <p:spPr>
          <a:xfrm>
            <a:off x="608716" y="5180060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66139" y="3182327"/>
            <a:ext cx="1344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Reactor</a:t>
            </a:r>
            <a:r>
              <a:rPr lang="zh-CN" altLang="en-US"/>
              <a:t>线程</a:t>
            </a:r>
            <a:endParaRPr lang="en-US" altLang="zh-CN"/>
          </a:p>
        </p:txBody>
      </p:sp>
      <p:sp>
        <p:nvSpPr>
          <p:cNvPr id="13" name="箭头: 右弧形 12"/>
          <p:cNvSpPr/>
          <p:nvPr/>
        </p:nvSpPr>
        <p:spPr>
          <a:xfrm rot="19796107">
            <a:off x="5765709" y="2714849"/>
            <a:ext cx="294510" cy="846923"/>
          </a:xfrm>
          <a:prstGeom prst="curvedLeftArrow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箭头: 右弧形 13"/>
          <p:cNvSpPr/>
          <p:nvPr/>
        </p:nvSpPr>
        <p:spPr>
          <a:xfrm rot="5400000">
            <a:off x="4752900" y="3803170"/>
            <a:ext cx="282329" cy="837324"/>
          </a:xfrm>
          <a:prstGeom prst="curvedLeftArrow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箭头: 右弧形 14"/>
          <p:cNvSpPr/>
          <p:nvPr/>
        </p:nvSpPr>
        <p:spPr>
          <a:xfrm rot="12680687">
            <a:off x="3984297" y="2620498"/>
            <a:ext cx="279131" cy="846923"/>
          </a:xfrm>
          <a:prstGeom prst="curvedLeftArrow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流程图: 可选过程 15"/>
          <p:cNvSpPr/>
          <p:nvPr/>
        </p:nvSpPr>
        <p:spPr>
          <a:xfrm>
            <a:off x="8978088" y="5407401"/>
            <a:ext cx="696955" cy="398781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task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7" name="流程图: 可选过程 16"/>
          <p:cNvSpPr/>
          <p:nvPr/>
        </p:nvSpPr>
        <p:spPr>
          <a:xfrm>
            <a:off x="8182896" y="5407401"/>
            <a:ext cx="696955" cy="398780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task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8" name="流程图: 可选过程 17"/>
          <p:cNvSpPr/>
          <p:nvPr/>
        </p:nvSpPr>
        <p:spPr>
          <a:xfrm>
            <a:off x="10537754" y="5400151"/>
            <a:ext cx="696955" cy="398781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……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9" name="流程图: 可选过程 18"/>
          <p:cNvSpPr/>
          <p:nvPr/>
        </p:nvSpPr>
        <p:spPr>
          <a:xfrm>
            <a:off x="9742562" y="5400151"/>
            <a:ext cx="696955" cy="398780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task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20" name="圆角矩形 35"/>
          <p:cNvSpPr/>
          <p:nvPr/>
        </p:nvSpPr>
        <p:spPr>
          <a:xfrm>
            <a:off x="8071909" y="5337346"/>
            <a:ext cx="3295503" cy="498331"/>
          </a:xfrm>
          <a:prstGeom prst="roundRect">
            <a:avLst/>
          </a:prstGeom>
          <a:solidFill>
            <a:srgbClr val="FFC000">
              <a:alpha val="6000"/>
            </a:srgb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531373" y="5861736"/>
            <a:ext cx="1383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register  bind</a:t>
            </a:r>
            <a:endParaRPr lang="zh-CN" altLang="en-US" dirty="0"/>
          </a:p>
        </p:txBody>
      </p:sp>
      <p:cxnSp>
        <p:nvCxnSpPr>
          <p:cNvPr id="25" name="连接符: 肘形 24"/>
          <p:cNvCxnSpPr>
            <a:stCxn id="93" idx="2"/>
            <a:endCxn id="8" idx="0"/>
          </p:cNvCxnSpPr>
          <p:nvPr/>
        </p:nvCxnSpPr>
        <p:spPr>
          <a:xfrm rot="16200000" flipH="1">
            <a:off x="4778260" y="2260139"/>
            <a:ext cx="518175" cy="1530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827921" y="2939694"/>
            <a:ext cx="854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register()</a:t>
            </a:r>
            <a:endParaRPr lang="en-US" altLang="zh-CN"/>
          </a:p>
        </p:txBody>
      </p:sp>
      <p:sp>
        <p:nvSpPr>
          <p:cNvPr id="40" name="流程图: 可选过程 39"/>
          <p:cNvSpPr/>
          <p:nvPr/>
        </p:nvSpPr>
        <p:spPr>
          <a:xfrm>
            <a:off x="644095" y="1959094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1" name="流程图: 可选过程 40"/>
          <p:cNvSpPr/>
          <p:nvPr/>
        </p:nvSpPr>
        <p:spPr>
          <a:xfrm>
            <a:off x="658453" y="2469034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2" name="流程图: 可选过程 41"/>
          <p:cNvSpPr/>
          <p:nvPr/>
        </p:nvSpPr>
        <p:spPr>
          <a:xfrm>
            <a:off x="658453" y="2961759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3" name="流程图: 可选过程 42"/>
          <p:cNvSpPr/>
          <p:nvPr/>
        </p:nvSpPr>
        <p:spPr>
          <a:xfrm>
            <a:off x="643520" y="3435030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4" name="流程图: 可选过程 43"/>
          <p:cNvSpPr/>
          <p:nvPr/>
        </p:nvSpPr>
        <p:spPr>
          <a:xfrm>
            <a:off x="651273" y="3969419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Client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45" name="流程图: 可选过程 44"/>
          <p:cNvSpPr/>
          <p:nvPr/>
        </p:nvSpPr>
        <p:spPr>
          <a:xfrm>
            <a:off x="643520" y="4531036"/>
            <a:ext cx="903444" cy="351505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……</a:t>
            </a:r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57" name="直接箭头连接符 56"/>
          <p:cNvCxnSpPr>
            <a:stCxn id="37" idx="3"/>
          </p:cNvCxnSpPr>
          <p:nvPr/>
        </p:nvCxnSpPr>
        <p:spPr>
          <a:xfrm flipV="1">
            <a:off x="1816915" y="3682355"/>
            <a:ext cx="895985" cy="2540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流程图: 可选过程 92"/>
          <p:cNvSpPr/>
          <p:nvPr/>
        </p:nvSpPr>
        <p:spPr>
          <a:xfrm>
            <a:off x="3617184" y="1203872"/>
            <a:ext cx="2838796" cy="797945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3605276" y="1231387"/>
            <a:ext cx="18116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Boss NioEventLoop</a:t>
            </a:r>
            <a:endParaRPr lang="zh-CN" altLang="en-US" dirty="0"/>
          </a:p>
        </p:txBody>
      </p:sp>
      <p:sp>
        <p:nvSpPr>
          <p:cNvPr id="95" name="文本框 94"/>
          <p:cNvSpPr txBox="1"/>
          <p:nvPr/>
        </p:nvSpPr>
        <p:spPr>
          <a:xfrm>
            <a:off x="3576035" y="885909"/>
            <a:ext cx="226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Boss EventLoopGroup</a:t>
            </a:r>
            <a:endParaRPr lang="zh-CN" altLang="en-US" dirty="0"/>
          </a:p>
        </p:txBody>
      </p:sp>
      <p:sp>
        <p:nvSpPr>
          <p:cNvPr id="99" name="矩形 98"/>
          <p:cNvSpPr/>
          <p:nvPr/>
        </p:nvSpPr>
        <p:spPr>
          <a:xfrm>
            <a:off x="3886834" y="1567523"/>
            <a:ext cx="959099" cy="387243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Selector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5008377" y="1542774"/>
            <a:ext cx="1285158" cy="411992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TaskQueue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01" name="圆角矩形 35"/>
          <p:cNvSpPr/>
          <p:nvPr/>
        </p:nvSpPr>
        <p:spPr>
          <a:xfrm>
            <a:off x="7647275" y="907822"/>
            <a:ext cx="3522309" cy="1640804"/>
          </a:xfrm>
          <a:prstGeom prst="roundRect">
            <a:avLst/>
          </a:prstGeom>
          <a:solidFill>
            <a:srgbClr val="FFC000">
              <a:alpha val="6000"/>
            </a:srgb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6174731" y="2709846"/>
            <a:ext cx="32955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/>
              <a:t>注册</a:t>
            </a:r>
            <a:r>
              <a:rPr lang="en-US" altLang="zh-CN"/>
              <a:t>channel</a:t>
            </a:r>
            <a:r>
              <a:rPr lang="zh-CN" altLang="en-US"/>
              <a:t>到</a:t>
            </a:r>
            <a:r>
              <a:rPr lang="en-US" altLang="zh-CN"/>
              <a:t>worker</a:t>
            </a:r>
            <a:r>
              <a:rPr lang="zh-CN" altLang="en-US"/>
              <a:t>线程的</a:t>
            </a:r>
            <a:r>
              <a:rPr lang="en-US" altLang="zh-CN"/>
              <a:t>Selector</a:t>
            </a:r>
            <a:endParaRPr lang="en-US" altLang="zh-CN"/>
          </a:p>
        </p:txBody>
      </p:sp>
      <p:sp>
        <p:nvSpPr>
          <p:cNvPr id="103" name="流程图: 可选过程 102"/>
          <p:cNvSpPr/>
          <p:nvPr/>
        </p:nvSpPr>
        <p:spPr>
          <a:xfrm>
            <a:off x="7781421" y="1144257"/>
            <a:ext cx="2838796" cy="797945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04" name="文本框 103"/>
          <p:cNvSpPr txBox="1"/>
          <p:nvPr/>
        </p:nvSpPr>
        <p:spPr>
          <a:xfrm>
            <a:off x="7769513" y="1171772"/>
            <a:ext cx="18116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Work NioEventLoop</a:t>
            </a:r>
            <a:endParaRPr lang="zh-CN" altLang="en-US" dirty="0"/>
          </a:p>
        </p:txBody>
      </p:sp>
      <p:sp>
        <p:nvSpPr>
          <p:cNvPr id="105" name="文本框 104"/>
          <p:cNvSpPr txBox="1"/>
          <p:nvPr/>
        </p:nvSpPr>
        <p:spPr>
          <a:xfrm>
            <a:off x="7769482" y="885985"/>
            <a:ext cx="2237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Work EventLoopGroup</a:t>
            </a:r>
            <a:endParaRPr lang="zh-CN" altLang="en-US" dirty="0"/>
          </a:p>
        </p:txBody>
      </p:sp>
      <p:sp>
        <p:nvSpPr>
          <p:cNvPr id="106" name="矩形 105"/>
          <p:cNvSpPr/>
          <p:nvPr/>
        </p:nvSpPr>
        <p:spPr>
          <a:xfrm>
            <a:off x="8051071" y="1507908"/>
            <a:ext cx="959099" cy="38724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Selector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9172614" y="1483159"/>
            <a:ext cx="1285158" cy="4119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TaskQueue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08" name="流程图: 可选过程 107"/>
          <p:cNvSpPr/>
          <p:nvPr/>
        </p:nvSpPr>
        <p:spPr>
          <a:xfrm>
            <a:off x="7968313" y="1403082"/>
            <a:ext cx="2838796" cy="797945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7956405" y="1430597"/>
            <a:ext cx="18116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Work NioEventLoop</a:t>
            </a:r>
            <a:endParaRPr lang="zh-CN" altLang="en-US" dirty="0"/>
          </a:p>
        </p:txBody>
      </p:sp>
      <p:sp>
        <p:nvSpPr>
          <p:cNvPr id="110" name="矩形 109"/>
          <p:cNvSpPr/>
          <p:nvPr/>
        </p:nvSpPr>
        <p:spPr>
          <a:xfrm>
            <a:off x="8237963" y="1766733"/>
            <a:ext cx="959099" cy="38724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Selector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9359506" y="1741984"/>
            <a:ext cx="1285158" cy="4119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TaskQueue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12" name="流程图: 可选过程 111"/>
          <p:cNvSpPr/>
          <p:nvPr/>
        </p:nvSpPr>
        <p:spPr>
          <a:xfrm>
            <a:off x="8253978" y="1661502"/>
            <a:ext cx="2838796" cy="797945"/>
          </a:xfrm>
          <a:prstGeom prst="flowChartAlternateProcess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  <a:p>
            <a:pPr algn="ctr"/>
            <a:endParaRPr lang="en-US" altLang="zh-CN" sz="1600" b="1" dirty="0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8242070" y="1689017"/>
            <a:ext cx="18116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Work NioEventLoop</a:t>
            </a:r>
            <a:endParaRPr lang="zh-CN" altLang="en-US" dirty="0"/>
          </a:p>
        </p:txBody>
      </p:sp>
      <p:sp>
        <p:nvSpPr>
          <p:cNvPr id="114" name="矩形 113"/>
          <p:cNvSpPr/>
          <p:nvPr/>
        </p:nvSpPr>
        <p:spPr>
          <a:xfrm>
            <a:off x="8523628" y="2025153"/>
            <a:ext cx="959099" cy="387243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Selector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9645171" y="2000404"/>
            <a:ext cx="1285158" cy="411992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TaskQueue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20" name="文本框 119"/>
          <p:cNvSpPr txBox="1"/>
          <p:nvPr/>
        </p:nvSpPr>
        <p:spPr>
          <a:xfrm>
            <a:off x="4168953" y="2076737"/>
            <a:ext cx="854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accept()</a:t>
            </a:r>
            <a:endParaRPr lang="en-US" altLang="zh-CN"/>
          </a:p>
        </p:txBody>
      </p:sp>
      <p:cxnSp>
        <p:nvCxnSpPr>
          <p:cNvPr id="122" name="连接符: 肘形 121"/>
          <p:cNvCxnSpPr>
            <a:stCxn id="7" idx="3"/>
            <a:endCxn id="112" idx="1"/>
          </p:cNvCxnSpPr>
          <p:nvPr/>
        </p:nvCxnSpPr>
        <p:spPr>
          <a:xfrm flipV="1">
            <a:off x="6983745" y="2060475"/>
            <a:ext cx="1270233" cy="1724471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椭圆 127"/>
          <p:cNvSpPr/>
          <p:nvPr/>
        </p:nvSpPr>
        <p:spPr>
          <a:xfrm>
            <a:off x="8491446" y="3015830"/>
            <a:ext cx="2356304" cy="226392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9506530" y="4343152"/>
            <a:ext cx="2141562" cy="41813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processSelectedKeys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9255987" y="3194984"/>
            <a:ext cx="971163" cy="4335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  <a:sym typeface="+mn-ea"/>
              </a:rPr>
              <a:t>select()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7900827" y="4353747"/>
            <a:ext cx="1323040" cy="408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ea typeface="思源黑体 CN Heavy" panose="020B0A00000000000000" charset="-122"/>
              </a:rPr>
              <a:t>runAllTasks</a:t>
            </a:r>
            <a:endParaRPr lang="zh-CN" altLang="en-US" sz="14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32" name="文本框 131"/>
          <p:cNvSpPr txBox="1"/>
          <p:nvPr/>
        </p:nvSpPr>
        <p:spPr>
          <a:xfrm>
            <a:off x="9084203" y="3964764"/>
            <a:ext cx="1344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Reactor</a:t>
            </a:r>
            <a:r>
              <a:rPr lang="zh-CN" altLang="en-US"/>
              <a:t>线程</a:t>
            </a:r>
            <a:endParaRPr lang="en-US" altLang="zh-CN"/>
          </a:p>
        </p:txBody>
      </p:sp>
      <p:sp>
        <p:nvSpPr>
          <p:cNvPr id="133" name="箭头: 右弧形 132"/>
          <p:cNvSpPr/>
          <p:nvPr/>
        </p:nvSpPr>
        <p:spPr>
          <a:xfrm rot="19796107">
            <a:off x="10483773" y="3497286"/>
            <a:ext cx="294510" cy="846923"/>
          </a:xfrm>
          <a:prstGeom prst="curvedLeftArrow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5" name="箭头: 右弧形 134"/>
          <p:cNvSpPr/>
          <p:nvPr/>
        </p:nvSpPr>
        <p:spPr>
          <a:xfrm rot="12680687">
            <a:off x="8702361" y="3402935"/>
            <a:ext cx="279131" cy="846923"/>
          </a:xfrm>
          <a:prstGeom prst="curvedLeftArrow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9689277" y="2652459"/>
            <a:ext cx="14952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read/write</a:t>
            </a:r>
            <a:r>
              <a:rPr lang="zh-CN" altLang="en-US"/>
              <a:t>就绪</a:t>
            </a:r>
            <a:endParaRPr lang="en-US" altLang="zh-CN"/>
          </a:p>
        </p:txBody>
      </p:sp>
      <p:cxnSp>
        <p:nvCxnSpPr>
          <p:cNvPr id="137" name="连接符: 肘形 136"/>
          <p:cNvCxnSpPr>
            <a:stCxn id="112" idx="2"/>
            <a:endCxn id="128" idx="0"/>
          </p:cNvCxnSpPr>
          <p:nvPr/>
        </p:nvCxnSpPr>
        <p:spPr>
          <a:xfrm rot="5400000">
            <a:off x="9393296" y="2735749"/>
            <a:ext cx="556383" cy="3778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圆角矩形 35"/>
          <p:cNvSpPr/>
          <p:nvPr/>
        </p:nvSpPr>
        <p:spPr>
          <a:xfrm>
            <a:off x="3237503" y="4774760"/>
            <a:ext cx="3572043" cy="1012612"/>
          </a:xfrm>
          <a:prstGeom prst="roundRect">
            <a:avLst/>
          </a:prstGeom>
          <a:solidFill>
            <a:schemeClr val="bg2">
              <a:lumMod val="95000"/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en-US" altLang="zh-CN" sz="1800">
                <a:latin typeface="Consolas" panose="020B0609020204030204" charset="0"/>
                <a:ea typeface="思源黑体 CN Heavy" panose="020B0A00000000000000"/>
              </a:rPr>
              <a:t>ChannelHandlerContext</a:t>
            </a:r>
            <a:endParaRPr lang="en-US" altLang="zh-CN" sz="1800">
              <a:latin typeface="Consolas" panose="020B0609020204030204" charset="0"/>
              <a:ea typeface="思源黑体 CN Heavy" panose="020B0A00000000000000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en-US" altLang="zh-CN" sz="1800">
              <a:latin typeface="Consolas" panose="020B0609020204030204" charset="0"/>
              <a:ea typeface="思源黑体 CN Heavy" panose="020B0A00000000000000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en-US" altLang="zh-CN">
              <a:latin typeface="Consolas" panose="020B0609020204030204" charset="0"/>
              <a:ea typeface="思源黑体 CN Heavy" panose="020B0A00000000000000"/>
              <a:cs typeface="Consolas" panose="020B0609020204030204" charset="0"/>
              <a:sym typeface="+mn-ea"/>
            </a:endParaRPr>
          </a:p>
        </p:txBody>
      </p:sp>
      <p:sp>
        <p:nvSpPr>
          <p:cNvPr id="159" name="流程图: 可选过程 158"/>
          <p:cNvSpPr/>
          <p:nvPr/>
        </p:nvSpPr>
        <p:spPr>
          <a:xfrm>
            <a:off x="3312126" y="5111887"/>
            <a:ext cx="3497420" cy="455050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60" name="圆角矩形 35"/>
          <p:cNvSpPr/>
          <p:nvPr/>
        </p:nvSpPr>
        <p:spPr>
          <a:xfrm>
            <a:off x="3494613" y="5026383"/>
            <a:ext cx="3572043" cy="902956"/>
          </a:xfrm>
          <a:prstGeom prst="roundRect">
            <a:avLst/>
          </a:prstGeom>
          <a:solidFill>
            <a:schemeClr val="bg2"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61" name="流程图: 可选过程 160"/>
          <p:cNvSpPr/>
          <p:nvPr/>
        </p:nvSpPr>
        <p:spPr>
          <a:xfrm>
            <a:off x="3554895" y="5253853"/>
            <a:ext cx="3497420" cy="455050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LoggingHandler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72" name="圆角矩形 35"/>
          <p:cNvSpPr/>
          <p:nvPr/>
        </p:nvSpPr>
        <p:spPr>
          <a:xfrm>
            <a:off x="3671043" y="5160756"/>
            <a:ext cx="3606917" cy="900320"/>
          </a:xfrm>
          <a:prstGeom prst="roundRect">
            <a:avLst/>
          </a:prstGeom>
          <a:solidFill>
            <a:schemeClr val="bg2"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73" name="流程图: 可选过程 172"/>
          <p:cNvSpPr/>
          <p:nvPr/>
        </p:nvSpPr>
        <p:spPr>
          <a:xfrm>
            <a:off x="3731325" y="5385590"/>
            <a:ext cx="3497420" cy="455050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LoggingHandler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2601151" y="4383315"/>
            <a:ext cx="2033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ea typeface="思源黑体 CN Heavy" panose="020B0A0000000000000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altLang="zh-CN"/>
              <a:t>ChannelPipeline</a:t>
            </a:r>
            <a:endParaRPr lang="zh-CN" altLang="en-US" dirty="0"/>
          </a:p>
        </p:txBody>
      </p:sp>
      <p:sp>
        <p:nvSpPr>
          <p:cNvPr id="175" name="圆角矩形 35"/>
          <p:cNvSpPr/>
          <p:nvPr/>
        </p:nvSpPr>
        <p:spPr>
          <a:xfrm>
            <a:off x="3902745" y="5292935"/>
            <a:ext cx="3557702" cy="914344"/>
          </a:xfrm>
          <a:prstGeom prst="roundRect">
            <a:avLst/>
          </a:prstGeom>
          <a:solidFill>
            <a:schemeClr val="bg2">
              <a:alpha val="6000"/>
            </a:schemeClr>
          </a:solidFill>
          <a:ln>
            <a:solidFill>
              <a:schemeClr val="bg1"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176" name="流程图: 可选过程 175"/>
          <p:cNvSpPr/>
          <p:nvPr/>
        </p:nvSpPr>
        <p:spPr>
          <a:xfrm>
            <a:off x="3963027" y="5531793"/>
            <a:ext cx="3497420" cy="455050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>
                <a:solidFill>
                  <a:schemeClr val="bg1"/>
                </a:solidFill>
                <a:ea typeface="思源黑体 CN Heavy" panose="020B0A00000000000000" charset="-122"/>
              </a:rPr>
              <a:t>LoggingHandler</a:t>
            </a:r>
            <a:endParaRPr lang="en-US" altLang="zh-CN" sz="1600" b="1">
              <a:solidFill>
                <a:schemeClr val="bg1"/>
              </a:solidFill>
              <a:ea typeface="思源黑体 CN Heavy" panose="020B0A00000000000000" charset="-122"/>
            </a:endParaRPr>
          </a:p>
        </p:txBody>
      </p:sp>
      <p:cxnSp>
        <p:nvCxnSpPr>
          <p:cNvPr id="177" name="连接符: 肘形 176"/>
          <p:cNvCxnSpPr>
            <a:stCxn id="129" idx="3"/>
            <a:endCxn id="175" idx="2"/>
          </p:cNvCxnSpPr>
          <p:nvPr/>
        </p:nvCxnSpPr>
        <p:spPr>
          <a:xfrm flipH="1">
            <a:off x="5681596" y="4552218"/>
            <a:ext cx="5966496" cy="1655061"/>
          </a:xfrm>
          <a:prstGeom prst="bentConnector4">
            <a:avLst>
              <a:gd name="adj1" fmla="val -1277"/>
              <a:gd name="adj2" fmla="val 106446"/>
            </a:avLst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连接符: 肘形 188"/>
          <p:cNvCxnSpPr>
            <a:stCxn id="131" idx="2"/>
            <a:endCxn id="20" idx="1"/>
          </p:cNvCxnSpPr>
          <p:nvPr/>
        </p:nvCxnSpPr>
        <p:spPr>
          <a:xfrm rot="5400000">
            <a:off x="7904980" y="4929144"/>
            <a:ext cx="824297" cy="490438"/>
          </a:xfrm>
          <a:prstGeom prst="bentConnector4">
            <a:avLst>
              <a:gd name="adj1" fmla="val 34886"/>
              <a:gd name="adj2" fmla="val 117608"/>
            </a:avLst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直接箭头连接符 1"/>
          <p:cNvCxnSpPr/>
          <p:nvPr/>
        </p:nvCxnSpPr>
        <p:spPr>
          <a:xfrm flipV="1">
            <a:off x="1828345" y="3834755"/>
            <a:ext cx="895985" cy="2540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箭头连接符 2"/>
          <p:cNvCxnSpPr/>
          <p:nvPr/>
        </p:nvCxnSpPr>
        <p:spPr>
          <a:xfrm flipV="1">
            <a:off x="1816915" y="3489950"/>
            <a:ext cx="895985" cy="2540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08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09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1.xml><?xml version="1.0" encoding="utf-8"?>
<p:tagLst xmlns:p="http://schemas.openxmlformats.org/presentationml/2006/main">
  <p:tag name="KSO_WM_BEAUTIFY_FLAG" val=""/>
</p:tagLst>
</file>

<file path=ppt/tags/tag210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11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12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13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14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17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18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19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2.xml><?xml version="1.0" encoding="utf-8"?>
<p:tagLst xmlns:p="http://schemas.openxmlformats.org/presentationml/2006/main">
  <p:tag name="KSO_WM_BEAUTIFY_FLAG" val=""/>
</p:tagLst>
</file>

<file path=ppt/tags/tag220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21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22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23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24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25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26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27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28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30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31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32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33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34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70.xml><?xml version="1.0" encoding="utf-8"?>
<p:tagLst xmlns:p="http://schemas.openxmlformats.org/presentationml/2006/main">
  <p:tag name="KSO_WM_BEAUTIFY_FLAG" val="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30.xml><?xml version="1.0" encoding="utf-8"?>
<p:tagLst xmlns:p="http://schemas.openxmlformats.org/presentationml/2006/main">
  <p:tag name="KSO_WM_BEAUTIFY_FLAG" val="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UNIT_TABLE_BEAUTIFY" val="smartTable{53e0e67f-dfc6-4e70-b433-ce619bbb7994}"/>
  <p:tag name="TABLE_ENDDRAG_ORIGIN_RECT" val="97*31"/>
  <p:tag name="TABLE_ENDDRAG_RECT" val="66*357*97*31"/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10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20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7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KSO_WM_BEAUTIFY_FLAG" val=""/>
</p:tagLst>
</file>

<file path=ppt/tags/tag709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10.xml><?xml version="1.0" encoding="utf-8"?>
<p:tagLst xmlns:p="http://schemas.openxmlformats.org/presentationml/2006/main">
  <p:tag name="KSO_WM_BEAUTIFY_FLAG" val=""/>
</p:tagLst>
</file>

<file path=ppt/tags/tag711.xml><?xml version="1.0" encoding="utf-8"?>
<p:tagLst xmlns:p="http://schemas.openxmlformats.org/presentationml/2006/main">
  <p:tag name="KSO_WM_BEAUTIFY_FLAG" val=""/>
</p:tagLst>
</file>

<file path=ppt/tags/tag712.xml><?xml version="1.0" encoding="utf-8"?>
<p:tagLst xmlns:p="http://schemas.openxmlformats.org/presentationml/2006/main">
  <p:tag name="KSO_WM_BEAUTIFY_FLAG" val=""/>
</p:tagLst>
</file>

<file path=ppt/tags/tag713.xml><?xml version="1.0" encoding="utf-8"?>
<p:tagLst xmlns:p="http://schemas.openxmlformats.org/presentationml/2006/main">
  <p:tag name="KSO_WM_BEAUTIFY_FLAG" val=""/>
</p:tagLst>
</file>

<file path=ppt/tags/tag714.xml><?xml version="1.0" encoding="utf-8"?>
<p:tagLst xmlns:p="http://schemas.openxmlformats.org/presentationml/2006/main">
  <p:tag name="KSO_WM_BEAUTIFY_FLAG" val=""/>
</p:tagLst>
</file>

<file path=ppt/tags/tag715.xml><?xml version="1.0" encoding="utf-8"?>
<p:tagLst xmlns:p="http://schemas.openxmlformats.org/presentationml/2006/main">
  <p:tag name="KSO_WM_BEAUTIFY_FLAG" val=""/>
</p:tagLst>
</file>

<file path=ppt/tags/tag716.xml><?xml version="1.0" encoding="utf-8"?>
<p:tagLst xmlns:p="http://schemas.openxmlformats.org/presentationml/2006/main">
  <p:tag name="KSO_WM_BEAUTIFY_FLAG" val=""/>
</p:tagLst>
</file>

<file path=ppt/tags/tag717.xml><?xml version="1.0" encoding="utf-8"?>
<p:tagLst xmlns:p="http://schemas.openxmlformats.org/presentationml/2006/main">
  <p:tag name="KSO_WM_BEAUTIFY_FLAG" val=""/>
</p:tagLst>
</file>

<file path=ppt/tags/tag718.xml><?xml version="1.0" encoding="utf-8"?>
<p:tagLst xmlns:p="http://schemas.openxmlformats.org/presentationml/2006/main">
  <p:tag name="KSO_WM_BEAUTIFY_FLAG" val=""/>
</p:tagLst>
</file>

<file path=ppt/tags/tag719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20.xml><?xml version="1.0" encoding="utf-8"?>
<p:tagLst xmlns:p="http://schemas.openxmlformats.org/presentationml/2006/main">
  <p:tag name="KSO_WM_BEAUTIFY_FLAG" val=""/>
</p:tagLst>
</file>

<file path=ppt/tags/tag721.xml><?xml version="1.0" encoding="utf-8"?>
<p:tagLst xmlns:p="http://schemas.openxmlformats.org/presentationml/2006/main">
  <p:tag name="KSO_WM_BEAUTIFY_FLAG" val=""/>
</p:tagLst>
</file>

<file path=ppt/tags/tag722.xml><?xml version="1.0" encoding="utf-8"?>
<p:tagLst xmlns:p="http://schemas.openxmlformats.org/presentationml/2006/main">
  <p:tag name="KSO_WM_BEAUTIFY_FLAG" val=""/>
</p:tagLst>
</file>

<file path=ppt/tags/tag723.xml><?xml version="1.0" encoding="utf-8"?>
<p:tagLst xmlns:p="http://schemas.openxmlformats.org/presentationml/2006/main">
  <p:tag name="KSO_WM_BEAUTIFY_FLAG" val=""/>
</p:tagLst>
</file>

<file path=ppt/tags/tag724.xml><?xml version="1.0" encoding="utf-8"?>
<p:tagLst xmlns:p="http://schemas.openxmlformats.org/presentationml/2006/main">
  <p:tag name="KSO_WM_BEAUTIFY_FLAG" val=""/>
</p:tagLst>
</file>

<file path=ppt/tags/tag725.xml><?xml version="1.0" encoding="utf-8"?>
<p:tagLst xmlns:p="http://schemas.openxmlformats.org/presentationml/2006/main">
  <p:tag name="KSO_WM_BEAUTIFY_FLAG" val=""/>
</p:tagLst>
</file>

<file path=ppt/tags/tag726.xml><?xml version="1.0" encoding="utf-8"?>
<p:tagLst xmlns:p="http://schemas.openxmlformats.org/presentationml/2006/main">
  <p:tag name="KSO_WM_BEAUTIFY_FLAG" val=""/>
</p:tagLst>
</file>

<file path=ppt/tags/tag727.xml><?xml version="1.0" encoding="utf-8"?>
<p:tagLst xmlns:p="http://schemas.openxmlformats.org/presentationml/2006/main">
  <p:tag name="KSO_WM_BEAUTIFY_FLAG" val=""/>
</p:tagLst>
</file>

<file path=ppt/tags/tag728.xml><?xml version="1.0" encoding="utf-8"?>
<p:tagLst xmlns:p="http://schemas.openxmlformats.org/presentationml/2006/main">
  <p:tag name="KSO_WM_BEAUTIFY_FLAG" val=""/>
</p:tagLst>
</file>

<file path=ppt/tags/tag729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30.xml><?xml version="1.0" encoding="utf-8"?>
<p:tagLst xmlns:p="http://schemas.openxmlformats.org/presentationml/2006/main">
  <p:tag name="KSO_WM_BEAUTIFY_FLAG" val=""/>
</p:tagLst>
</file>

<file path=ppt/tags/tag731.xml><?xml version="1.0" encoding="utf-8"?>
<p:tagLst xmlns:p="http://schemas.openxmlformats.org/presentationml/2006/main">
  <p:tag name="KSO_WM_BEAUTIFY_FLAG" val=""/>
</p:tagLst>
</file>

<file path=ppt/tags/tag732.xml><?xml version="1.0" encoding="utf-8"?>
<p:tagLst xmlns:p="http://schemas.openxmlformats.org/presentationml/2006/main">
  <p:tag name="KSO_WM_BEAUTIFY_FLAG" val=""/>
</p:tagLst>
</file>

<file path=ppt/tags/tag733.xml><?xml version="1.0" encoding="utf-8"?>
<p:tagLst xmlns:p="http://schemas.openxmlformats.org/presentationml/2006/main">
  <p:tag name="KSO_WM_BEAUTIFY_FLAG" val=""/>
</p:tagLst>
</file>

<file path=ppt/tags/tag734.xml><?xml version="1.0" encoding="utf-8"?>
<p:tagLst xmlns:p="http://schemas.openxmlformats.org/presentationml/2006/main">
  <p:tag name="KSO_WM_BEAUTIFY_FLAG" val=""/>
</p:tagLst>
</file>

<file path=ppt/tags/tag735.xml><?xml version="1.0" encoding="utf-8"?>
<p:tagLst xmlns:p="http://schemas.openxmlformats.org/presentationml/2006/main">
  <p:tag name="KSO_WM_BEAUTIFY_FLAG" val=""/>
</p:tagLst>
</file>

<file path=ppt/tags/tag736.xml><?xml version="1.0" encoding="utf-8"?>
<p:tagLst xmlns:p="http://schemas.openxmlformats.org/presentationml/2006/main">
  <p:tag name="KSO_WM_BEAUTIFY_FLAG" val=""/>
</p:tagLst>
</file>

<file path=ppt/tags/tag737.xml><?xml version="1.0" encoding="utf-8"?>
<p:tagLst xmlns:p="http://schemas.openxmlformats.org/presentationml/2006/main">
  <p:tag name="KSO_WM_BEAUTIFY_FLAG" val=""/>
</p:tagLst>
</file>

<file path=ppt/tags/tag738.xml><?xml version="1.0" encoding="utf-8"?>
<p:tagLst xmlns:p="http://schemas.openxmlformats.org/presentationml/2006/main">
  <p:tag name="KSO_WM_BEAUTIFY_FLAG" val=""/>
</p:tagLst>
</file>

<file path=ppt/tags/tag739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40.xml><?xml version="1.0" encoding="utf-8"?>
<p:tagLst xmlns:p="http://schemas.openxmlformats.org/presentationml/2006/main">
  <p:tag name="KSO_WM_BEAUTIFY_FLAG" val=""/>
</p:tagLst>
</file>

<file path=ppt/tags/tag741.xml><?xml version="1.0" encoding="utf-8"?>
<p:tagLst xmlns:p="http://schemas.openxmlformats.org/presentationml/2006/main">
  <p:tag name="KSO_WM_BEAUTIFY_FLAG" val=""/>
</p:tagLst>
</file>

<file path=ppt/tags/tag742.xml><?xml version="1.0" encoding="utf-8"?>
<p:tagLst xmlns:p="http://schemas.openxmlformats.org/presentationml/2006/main">
  <p:tag name="KSO_WM_BEAUTIFY_FLAG" val=""/>
</p:tagLst>
</file>

<file path=ppt/tags/tag743.xml><?xml version="1.0" encoding="utf-8"?>
<p:tagLst xmlns:p="http://schemas.openxmlformats.org/presentationml/2006/main">
  <p:tag name="KSO_WM_BEAUTIFY_FLAG" val=""/>
</p:tagLst>
</file>

<file path=ppt/tags/tag744.xml><?xml version="1.0" encoding="utf-8"?>
<p:tagLst xmlns:p="http://schemas.openxmlformats.org/presentationml/2006/main">
  <p:tag name="KSO_WM_BEAUTIFY_FLAG" val=""/>
</p:tagLst>
</file>

<file path=ppt/tags/tag745.xml><?xml version="1.0" encoding="utf-8"?>
<p:tagLst xmlns:p="http://schemas.openxmlformats.org/presentationml/2006/main">
  <p:tag name="KSO_WM_BEAUTIFY_FLAG" val=""/>
</p:tagLst>
</file>

<file path=ppt/tags/tag746.xml><?xml version="1.0" encoding="utf-8"?>
<p:tagLst xmlns:p="http://schemas.openxmlformats.org/presentationml/2006/main">
  <p:tag name="KSO_WM_BEAUTIFY_FLAG" val=""/>
</p:tagLst>
</file>

<file path=ppt/tags/tag747.xml><?xml version="1.0" encoding="utf-8"?>
<p:tagLst xmlns:p="http://schemas.openxmlformats.org/presentationml/2006/main">
  <p:tag name="KSO_WM_BEAUTIFY_FLAG" val=""/>
</p:tagLst>
</file>

<file path=ppt/tags/tag748.xml><?xml version="1.0" encoding="utf-8"?>
<p:tagLst xmlns:p="http://schemas.openxmlformats.org/presentationml/2006/main">
  <p:tag name="KSO_WM_BEAUTIFY_FLAG" val=""/>
</p:tagLst>
</file>

<file path=ppt/tags/tag749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50.xml><?xml version="1.0" encoding="utf-8"?>
<p:tagLst xmlns:p="http://schemas.openxmlformats.org/presentationml/2006/main">
  <p:tag name="KSO_WM_BEAUTIFY_FLAG" val=""/>
</p:tagLst>
</file>

<file path=ppt/tags/tag751.xml><?xml version="1.0" encoding="utf-8"?>
<p:tagLst xmlns:p="http://schemas.openxmlformats.org/presentationml/2006/main">
  <p:tag name="KSO_WM_BEAUTIFY_FLAG" val=""/>
</p:tagLst>
</file>

<file path=ppt/tags/tag752.xml><?xml version="1.0" encoding="utf-8"?>
<p:tagLst xmlns:p="http://schemas.openxmlformats.org/presentationml/2006/main">
  <p:tag name="KSO_WM_BEAUTIFY_FLAG" val=""/>
</p:tagLst>
</file>

<file path=ppt/tags/tag753.xml><?xml version="1.0" encoding="utf-8"?>
<p:tagLst xmlns:p="http://schemas.openxmlformats.org/presentationml/2006/main">
  <p:tag name="KSO_WM_BEAUTIFY_FLAG" val=""/>
</p:tagLst>
</file>

<file path=ppt/tags/tag754.xml><?xml version="1.0" encoding="utf-8"?>
<p:tagLst xmlns:p="http://schemas.openxmlformats.org/presentationml/2006/main">
  <p:tag name="KSO_WM_BEAUTIFY_FLAG" val=""/>
</p:tagLst>
</file>

<file path=ppt/tags/tag755.xml><?xml version="1.0" encoding="utf-8"?>
<p:tagLst xmlns:p="http://schemas.openxmlformats.org/presentationml/2006/main">
  <p:tag name="KSO_WM_BEAUTIFY_FLAG" val=""/>
</p:tagLst>
</file>

<file path=ppt/tags/tag756.xml><?xml version="1.0" encoding="utf-8"?>
<p:tagLst xmlns:p="http://schemas.openxmlformats.org/presentationml/2006/main">
  <p:tag name="KSO_WM_BEAUTIFY_FLAG" val=""/>
</p:tagLst>
</file>

<file path=ppt/tags/tag757.xml><?xml version="1.0" encoding="utf-8"?>
<p:tagLst xmlns:p="http://schemas.openxmlformats.org/presentationml/2006/main">
  <p:tag name="KSO_WM_BEAUTIFY_FLAG" val=""/>
</p:tagLst>
</file>

<file path=ppt/tags/tag758.xml><?xml version="1.0" encoding="utf-8"?>
<p:tagLst xmlns:p="http://schemas.openxmlformats.org/presentationml/2006/main">
  <p:tag name="KSO_WM_BEAUTIFY_FLAG" val=""/>
</p:tagLst>
</file>

<file path=ppt/tags/tag759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60.xml><?xml version="1.0" encoding="utf-8"?>
<p:tagLst xmlns:p="http://schemas.openxmlformats.org/presentationml/2006/main">
  <p:tag name="KSO_WM_BEAUTIFY_FLAG" val=""/>
</p:tagLst>
</file>

<file path=ppt/tags/tag761.xml><?xml version="1.0" encoding="utf-8"?>
<p:tagLst xmlns:p="http://schemas.openxmlformats.org/presentationml/2006/main">
  <p:tag name="KSO_WM_BEAUTIFY_FLAG" val=""/>
</p:tagLst>
</file>

<file path=ppt/tags/tag762.xml><?xml version="1.0" encoding="utf-8"?>
<p:tagLst xmlns:p="http://schemas.openxmlformats.org/presentationml/2006/main">
  <p:tag name="KSO_WM_BEAUTIFY_FLAG" val=""/>
</p:tagLst>
</file>

<file path=ppt/tags/tag763.xml><?xml version="1.0" encoding="utf-8"?>
<p:tagLst xmlns:p="http://schemas.openxmlformats.org/presentationml/2006/main">
  <p:tag name="KSO_WM_BEAUTIFY_FLAG" val=""/>
</p:tagLst>
</file>

<file path=ppt/tags/tag764.xml><?xml version="1.0" encoding="utf-8"?>
<p:tagLst xmlns:p="http://schemas.openxmlformats.org/presentationml/2006/main">
  <p:tag name="KSO_WM_BEAUTIFY_FLAG" val=""/>
</p:tagLst>
</file>

<file path=ppt/tags/tag765.xml><?xml version="1.0" encoding="utf-8"?>
<p:tagLst xmlns:p="http://schemas.openxmlformats.org/presentationml/2006/main">
  <p:tag name="KSO_WM_BEAUTIFY_FLAG" val=""/>
</p:tagLst>
</file>

<file path=ppt/tags/tag766.xml><?xml version="1.0" encoding="utf-8"?>
<p:tagLst xmlns:p="http://schemas.openxmlformats.org/presentationml/2006/main">
  <p:tag name="KSO_WM_BEAUTIFY_FLAG" val=""/>
</p:tagLst>
</file>

<file path=ppt/tags/tag767.xml><?xml version="1.0" encoding="utf-8"?>
<p:tagLst xmlns:p="http://schemas.openxmlformats.org/presentationml/2006/main">
  <p:tag name="KSO_WM_BEAUTIFY_FLAG" val=""/>
</p:tagLst>
</file>

<file path=ppt/tags/tag768.xml><?xml version="1.0" encoding="utf-8"?>
<p:tagLst xmlns:p="http://schemas.openxmlformats.org/presentationml/2006/main">
  <p:tag name="KSO_WM_BEAUTIFY_FLAG" val=""/>
</p:tagLst>
</file>

<file path=ppt/tags/tag769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70.xml><?xml version="1.0" encoding="utf-8"?>
<p:tagLst xmlns:p="http://schemas.openxmlformats.org/presentationml/2006/main">
  <p:tag name="KSO_WM_BEAUTIFY_FLAG" val=""/>
</p:tagLst>
</file>

<file path=ppt/tags/tag771.xml><?xml version="1.0" encoding="utf-8"?>
<p:tagLst xmlns:p="http://schemas.openxmlformats.org/presentationml/2006/main">
  <p:tag name="KSO_WM_BEAUTIFY_FLAG" val=""/>
</p:tagLst>
</file>

<file path=ppt/tags/tag772.xml><?xml version="1.0" encoding="utf-8"?>
<p:tagLst xmlns:p="http://schemas.openxmlformats.org/presentationml/2006/main">
  <p:tag name="KSO_WM_BEAUTIFY_FLAG" val=""/>
</p:tagLst>
</file>

<file path=ppt/tags/tag773.xml><?xml version="1.0" encoding="utf-8"?>
<p:tagLst xmlns:p="http://schemas.openxmlformats.org/presentationml/2006/main">
  <p:tag name="KSO_WM_BEAUTIFY_FLAG" val=""/>
</p:tagLst>
</file>

<file path=ppt/tags/tag774.xml><?xml version="1.0" encoding="utf-8"?>
<p:tagLst xmlns:p="http://schemas.openxmlformats.org/presentationml/2006/main">
  <p:tag name="KSO_WM_BEAUTIFY_FLAG" val=""/>
</p:tagLst>
</file>

<file path=ppt/tags/tag775.xml><?xml version="1.0" encoding="utf-8"?>
<p:tagLst xmlns:p="http://schemas.openxmlformats.org/presentationml/2006/main">
  <p:tag name="KSO_WM_BEAUTIFY_FLAG" val=""/>
</p:tagLst>
</file>

<file path=ppt/tags/tag776.xml><?xml version="1.0" encoding="utf-8"?>
<p:tagLst xmlns:p="http://schemas.openxmlformats.org/presentationml/2006/main">
  <p:tag name="KSO_WM_BEAUTIFY_FLAG" val=""/>
</p:tagLst>
</file>

<file path=ppt/tags/tag777.xml><?xml version="1.0" encoding="utf-8"?>
<p:tagLst xmlns:p="http://schemas.openxmlformats.org/presentationml/2006/main">
  <p:tag name="KSO_WM_BEAUTIFY_FLAG" val=""/>
</p:tagLst>
</file>

<file path=ppt/tags/tag778.xml><?xml version="1.0" encoding="utf-8"?>
<p:tagLst xmlns:p="http://schemas.openxmlformats.org/presentationml/2006/main">
  <p:tag name="KSO_WM_BEAUTIFY_FLAG" val=""/>
</p:tagLst>
</file>

<file path=ppt/tags/tag779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80.xml><?xml version="1.0" encoding="utf-8"?>
<p:tagLst xmlns:p="http://schemas.openxmlformats.org/presentationml/2006/main">
  <p:tag name="KSO_WM_BEAUTIFY_FLAG" val=""/>
</p:tagLst>
</file>

<file path=ppt/tags/tag781.xml><?xml version="1.0" encoding="utf-8"?>
<p:tagLst xmlns:p="http://schemas.openxmlformats.org/presentationml/2006/main">
  <p:tag name="KSO_WM_BEAUTIFY_FLAG" val=""/>
</p:tagLst>
</file>

<file path=ppt/tags/tag782.xml><?xml version="1.0" encoding="utf-8"?>
<p:tagLst xmlns:p="http://schemas.openxmlformats.org/presentationml/2006/main">
  <p:tag name="KSO_WM_BEAUTIFY_FLAG" val=""/>
</p:tagLst>
</file>

<file path=ppt/tags/tag783.xml><?xml version="1.0" encoding="utf-8"?>
<p:tagLst xmlns:p="http://schemas.openxmlformats.org/presentationml/2006/main">
  <p:tag name="KSO_WM_BEAUTIFY_FLAG" val=""/>
</p:tagLst>
</file>

<file path=ppt/tags/tag784.xml><?xml version="1.0" encoding="utf-8"?>
<p:tagLst xmlns:p="http://schemas.openxmlformats.org/presentationml/2006/main">
  <p:tag name="KSO_WM_BEAUTIFY_FLAG" val=""/>
</p:tagLst>
</file>

<file path=ppt/tags/tag785.xml><?xml version="1.0" encoding="utf-8"?>
<p:tagLst xmlns:p="http://schemas.openxmlformats.org/presentationml/2006/main">
  <p:tag name="KSO_WM_BEAUTIFY_FLAG" val=""/>
</p:tagLst>
</file>

<file path=ppt/tags/tag786.xml><?xml version="1.0" encoding="utf-8"?>
<p:tagLst xmlns:p="http://schemas.openxmlformats.org/presentationml/2006/main">
  <p:tag name="KSO_WM_BEAUTIFY_FLAG" val=""/>
</p:tagLst>
</file>

<file path=ppt/tags/tag787.xml><?xml version="1.0" encoding="utf-8"?>
<p:tagLst xmlns:p="http://schemas.openxmlformats.org/presentationml/2006/main">
  <p:tag name="KSO_WM_BEAUTIFY_FLAG" val=""/>
</p:tagLst>
</file>

<file path=ppt/tags/tag788.xml><?xml version="1.0" encoding="utf-8"?>
<p:tagLst xmlns:p="http://schemas.openxmlformats.org/presentationml/2006/main">
  <p:tag name="KSO_WM_BEAUTIFY_FLAG" val=""/>
</p:tagLst>
</file>

<file path=ppt/tags/tag789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790.xml><?xml version="1.0" encoding="utf-8"?>
<p:tagLst xmlns:p="http://schemas.openxmlformats.org/presentationml/2006/main">
  <p:tag name="KSO_WM_BEAUTIFY_FLAG" val=""/>
</p:tagLst>
</file>

<file path=ppt/tags/tag791.xml><?xml version="1.0" encoding="utf-8"?>
<p:tagLst xmlns:p="http://schemas.openxmlformats.org/presentationml/2006/main">
  <p:tag name="KSO_WM_BEAUTIFY_FLAG" val=""/>
</p:tagLst>
</file>

<file path=ppt/tags/tag792.xml><?xml version="1.0" encoding="utf-8"?>
<p:tagLst xmlns:p="http://schemas.openxmlformats.org/presentationml/2006/main">
  <p:tag name="KSO_WM_BEAUTIFY_FLAG" val=""/>
</p:tagLst>
</file>

<file path=ppt/tags/tag793.xml><?xml version="1.0" encoding="utf-8"?>
<p:tagLst xmlns:p="http://schemas.openxmlformats.org/presentationml/2006/main">
  <p:tag name="KSO_WM_BEAUTIFY_FLAG" val=""/>
</p:tagLst>
</file>

<file path=ppt/tags/tag794.xml><?xml version="1.0" encoding="utf-8"?>
<p:tagLst xmlns:p="http://schemas.openxmlformats.org/presentationml/2006/main">
  <p:tag name="KSO_WM_BEAUTIFY_FLAG" val=""/>
</p:tagLst>
</file>

<file path=ppt/tags/tag795.xml><?xml version="1.0" encoding="utf-8"?>
<p:tagLst xmlns:p="http://schemas.openxmlformats.org/presentationml/2006/main">
  <p:tag name="KSO_WM_BEAUTIFY_FLAG" val=""/>
</p:tagLst>
</file>

<file path=ppt/tags/tag796.xml><?xml version="1.0" encoding="utf-8"?>
<p:tagLst xmlns:p="http://schemas.openxmlformats.org/presentationml/2006/main">
  <p:tag name="KSO_WM_BEAUTIFY_FLAG" val=""/>
</p:tagLst>
</file>

<file path=ppt/tags/tag797.xml><?xml version="1.0" encoding="utf-8"?>
<p:tagLst xmlns:p="http://schemas.openxmlformats.org/presentationml/2006/main">
  <p:tag name="KSO_WM_BEAUTIFY_FLAG" val=""/>
</p:tagLst>
</file>

<file path=ppt/tags/tag798.xml><?xml version="1.0" encoding="utf-8"?>
<p:tagLst xmlns:p="http://schemas.openxmlformats.org/presentationml/2006/main">
  <p:tag name="KSO_WM_BEAUTIFY_FLAG" val=""/>
</p:tagLst>
</file>

<file path=ppt/tags/tag79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00.xml><?xml version="1.0" encoding="utf-8"?>
<p:tagLst xmlns:p="http://schemas.openxmlformats.org/presentationml/2006/main">
  <p:tag name="KSO_WM_BEAUTIFY_FLAG" val=""/>
</p:tagLst>
</file>

<file path=ppt/tags/tag801.xml><?xml version="1.0" encoding="utf-8"?>
<p:tagLst xmlns:p="http://schemas.openxmlformats.org/presentationml/2006/main">
  <p:tag name="KSO_WM_BEAUTIFY_FLAG" val=""/>
</p:tagLst>
</file>

<file path=ppt/tags/tag802.xml><?xml version="1.0" encoding="utf-8"?>
<p:tagLst xmlns:p="http://schemas.openxmlformats.org/presentationml/2006/main">
  <p:tag name="KSO_WM_BEAUTIFY_FLAG" val=""/>
</p:tagLst>
</file>

<file path=ppt/tags/tag803.xml><?xml version="1.0" encoding="utf-8"?>
<p:tagLst xmlns:p="http://schemas.openxmlformats.org/presentationml/2006/main">
  <p:tag name="KSO_WM_BEAUTIFY_FLAG" val=""/>
</p:tagLst>
</file>

<file path=ppt/tags/tag804.xml><?xml version="1.0" encoding="utf-8"?>
<p:tagLst xmlns:p="http://schemas.openxmlformats.org/presentationml/2006/main">
  <p:tag name="KSO_WM_BEAUTIFY_FLAG" val=""/>
</p:tagLst>
</file>

<file path=ppt/tags/tag805.xml><?xml version="1.0" encoding="utf-8"?>
<p:tagLst xmlns:p="http://schemas.openxmlformats.org/presentationml/2006/main">
  <p:tag name="KSO_WM_BEAUTIFY_FLAG" val=""/>
</p:tagLst>
</file>

<file path=ppt/tags/tag806.xml><?xml version="1.0" encoding="utf-8"?>
<p:tagLst xmlns:p="http://schemas.openxmlformats.org/presentationml/2006/main">
  <p:tag name="KSO_WM_BEAUTIFY_FLAG" val=""/>
</p:tagLst>
</file>

<file path=ppt/tags/tag807.xml><?xml version="1.0" encoding="utf-8"?>
<p:tagLst xmlns:p="http://schemas.openxmlformats.org/presentationml/2006/main">
  <p:tag name="KSO_WM_BEAUTIFY_FLAG" val=""/>
</p:tagLst>
</file>

<file path=ppt/tags/tag808.xml><?xml version="1.0" encoding="utf-8"?>
<p:tagLst xmlns:p="http://schemas.openxmlformats.org/presentationml/2006/main">
  <p:tag name="KSO_WM_BEAUTIFY_FLAG" val=""/>
</p:tagLst>
</file>

<file path=ppt/tags/tag809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10.xml><?xml version="1.0" encoding="utf-8"?>
<p:tagLst xmlns:p="http://schemas.openxmlformats.org/presentationml/2006/main">
  <p:tag name="KSO_WM_BEAUTIFY_FLAG" val=""/>
</p:tagLst>
</file>

<file path=ppt/tags/tag811.xml><?xml version="1.0" encoding="utf-8"?>
<p:tagLst xmlns:p="http://schemas.openxmlformats.org/presentationml/2006/main">
  <p:tag name="KSO_WM_BEAUTIFY_FLAG" val=""/>
</p:tagLst>
</file>

<file path=ppt/tags/tag812.xml><?xml version="1.0" encoding="utf-8"?>
<p:tagLst xmlns:p="http://schemas.openxmlformats.org/presentationml/2006/main">
  <p:tag name="KSO_WM_BEAUTIFY_FLAG" val=""/>
</p:tagLst>
</file>

<file path=ppt/tags/tag813.xml><?xml version="1.0" encoding="utf-8"?>
<p:tagLst xmlns:p="http://schemas.openxmlformats.org/presentationml/2006/main">
  <p:tag name="KSO_WM_BEAUTIFY_FLAG" val=""/>
</p:tagLst>
</file>

<file path=ppt/tags/tag814.xml><?xml version="1.0" encoding="utf-8"?>
<p:tagLst xmlns:p="http://schemas.openxmlformats.org/presentationml/2006/main">
  <p:tag name="KSO_WM_BEAUTIFY_FLAG" val=""/>
</p:tagLst>
</file>

<file path=ppt/tags/tag815.xml><?xml version="1.0" encoding="utf-8"?>
<p:tagLst xmlns:p="http://schemas.openxmlformats.org/presentationml/2006/main">
  <p:tag name="KSO_WM_BEAUTIFY_FLAG" val=""/>
</p:tagLst>
</file>

<file path=ppt/tags/tag816.xml><?xml version="1.0" encoding="utf-8"?>
<p:tagLst xmlns:p="http://schemas.openxmlformats.org/presentationml/2006/main">
  <p:tag name="KSO_WM_BEAUTIFY_FLAG" val=""/>
</p:tagLst>
</file>

<file path=ppt/tags/tag817.xml><?xml version="1.0" encoding="utf-8"?>
<p:tagLst xmlns:p="http://schemas.openxmlformats.org/presentationml/2006/main">
  <p:tag name="KSO_WM_BEAUTIFY_FLAG" val=""/>
</p:tagLst>
</file>

<file path=ppt/tags/tag818.xml><?xml version="1.0" encoding="utf-8"?>
<p:tagLst xmlns:p="http://schemas.openxmlformats.org/presentationml/2006/main">
  <p:tag name="KSO_WM_BEAUTIFY_FLAG" val=""/>
</p:tagLst>
</file>

<file path=ppt/tags/tag819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20.xml><?xml version="1.0" encoding="utf-8"?>
<p:tagLst xmlns:p="http://schemas.openxmlformats.org/presentationml/2006/main">
  <p:tag name="KSO_WM_BEAUTIFY_FLAG" val=""/>
</p:tagLst>
</file>

<file path=ppt/tags/tag821.xml><?xml version="1.0" encoding="utf-8"?>
<p:tagLst xmlns:p="http://schemas.openxmlformats.org/presentationml/2006/main">
  <p:tag name="KSO_WM_BEAUTIFY_FLAG" val=""/>
</p:tagLst>
</file>

<file path=ppt/tags/tag822.xml><?xml version="1.0" encoding="utf-8"?>
<p:tagLst xmlns:p="http://schemas.openxmlformats.org/presentationml/2006/main">
  <p:tag name="KSO_WM_BEAUTIFY_FLAG" val=""/>
</p:tagLst>
</file>

<file path=ppt/tags/tag823.xml><?xml version="1.0" encoding="utf-8"?>
<p:tagLst xmlns:p="http://schemas.openxmlformats.org/presentationml/2006/main">
  <p:tag name="KSO_WM_BEAUTIFY_FLAG" val=""/>
</p:tagLst>
</file>

<file path=ppt/tags/tag824.xml><?xml version="1.0" encoding="utf-8"?>
<p:tagLst xmlns:p="http://schemas.openxmlformats.org/presentationml/2006/main">
  <p:tag name="KSO_WM_BEAUTIFY_FLAG" val=""/>
</p:tagLst>
</file>

<file path=ppt/tags/tag825.xml><?xml version="1.0" encoding="utf-8"?>
<p:tagLst xmlns:p="http://schemas.openxmlformats.org/presentationml/2006/main">
  <p:tag name="KSO_WM_BEAUTIFY_FLAG" val=""/>
</p:tagLst>
</file>

<file path=ppt/tags/tag826.xml><?xml version="1.0" encoding="utf-8"?>
<p:tagLst xmlns:p="http://schemas.openxmlformats.org/presentationml/2006/main">
  <p:tag name="KSO_WM_BEAUTIFY_FLAG" val=""/>
</p:tagLst>
</file>

<file path=ppt/tags/tag827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28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29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3.xml><?xml version="1.0" encoding="utf-8"?>
<p:tagLst xmlns:p="http://schemas.openxmlformats.org/presentationml/2006/main">
  <p:tag name="KSO_WM_BEAUTIFY_FLAG" val=""/>
</p:tagLst>
</file>

<file path=ppt/tags/tag830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31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32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33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34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35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36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37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38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39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4.xml><?xml version="1.0" encoding="utf-8"?>
<p:tagLst xmlns:p="http://schemas.openxmlformats.org/presentationml/2006/main">
  <p:tag name="KSO_WM_BEAUTIFY_FLAG" val=""/>
</p:tagLst>
</file>

<file path=ppt/tags/tag840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41.xml><?xml version="1.0" encoding="utf-8"?>
<p:tagLst xmlns:p="http://schemas.openxmlformats.org/presentationml/2006/main">
  <p:tag name="KSO_WM_UNIT_TABLE_BEAUTIFY" val="smartTable{53e0e67f-dfc6-4e70-b433-ce619bbb7994}"/>
  <p:tag name="TABLE_ENDDRAG_ORIGIN_RECT" val="52*22"/>
  <p:tag name="TABLE_ENDDRAG_RECT" val="314*292*52*22"/>
</p:tagLst>
</file>

<file path=ppt/tags/tag842.xml><?xml version="1.0" encoding="utf-8"?>
<p:tagLst xmlns:p="http://schemas.openxmlformats.org/presentationml/2006/main">
  <p:tag name="KSO_WM_BEAUTIFY_FLAG" val=""/>
</p:tagLst>
</file>

<file path=ppt/tags/tag843.xml><?xml version="1.0" encoding="utf-8"?>
<p:tagLst xmlns:p="http://schemas.openxmlformats.org/presentationml/2006/main">
  <p:tag name="KSO_WM_BEAUTIFY_FLAG" val=""/>
</p:tagLst>
</file>

<file path=ppt/tags/tag844.xml><?xml version="1.0" encoding="utf-8"?>
<p:tagLst xmlns:p="http://schemas.openxmlformats.org/presentationml/2006/main">
  <p:tag name="KSO_WM_BEAUTIFY_FLAG" val=""/>
</p:tagLst>
</file>

<file path=ppt/tags/tag845.xml><?xml version="1.0" encoding="utf-8"?>
<p:tagLst xmlns:p="http://schemas.openxmlformats.org/presentationml/2006/main">
  <p:tag name="KSO_WM_BEAUTIFY_FLAG" val=""/>
</p:tagLst>
</file>

<file path=ppt/tags/tag846.xml><?xml version="1.0" encoding="utf-8"?>
<p:tagLst xmlns:p="http://schemas.openxmlformats.org/presentationml/2006/main">
  <p:tag name="KSO_WM_BEAUTIFY_FLAG" val=""/>
</p:tagLst>
</file>

<file path=ppt/tags/tag847.xml><?xml version="1.0" encoding="utf-8"?>
<p:tagLst xmlns:p="http://schemas.openxmlformats.org/presentationml/2006/main">
  <p:tag name="KSO_WM_BEAUTIFY_FLAG" val=""/>
</p:tagLst>
</file>

<file path=ppt/tags/tag848.xml><?xml version="1.0" encoding="utf-8"?>
<p:tagLst xmlns:p="http://schemas.openxmlformats.org/presentationml/2006/main">
  <p:tag name="KSO_WM_BEAUTIFY_FLAG" val=""/>
</p:tagLst>
</file>

<file path=ppt/tags/tag849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50.xml><?xml version="1.0" encoding="utf-8"?>
<p:tagLst xmlns:p="http://schemas.openxmlformats.org/presentationml/2006/main">
  <p:tag name="KSO_WM_BEAUTIFY_FLAG" val=""/>
</p:tagLst>
</file>

<file path=ppt/tags/tag851.xml><?xml version="1.0" encoding="utf-8"?>
<p:tagLst xmlns:p="http://schemas.openxmlformats.org/presentationml/2006/main">
  <p:tag name="KSO_WM_BEAUTIFY_FLAG" val=""/>
</p:tagLst>
</file>

<file path=ppt/tags/tag852.xml><?xml version="1.0" encoding="utf-8"?>
<p:tagLst xmlns:p="http://schemas.openxmlformats.org/presentationml/2006/main">
  <p:tag name="KSO_WM_BEAUTIFY_FLAG" val=""/>
</p:tagLst>
</file>

<file path=ppt/tags/tag853.xml><?xml version="1.0" encoding="utf-8"?>
<p:tagLst xmlns:p="http://schemas.openxmlformats.org/presentationml/2006/main">
  <p:tag name="KSO_WM_BEAUTIFY_FLAG" val=""/>
</p:tagLst>
</file>

<file path=ppt/tags/tag854.xml><?xml version="1.0" encoding="utf-8"?>
<p:tagLst xmlns:p="http://schemas.openxmlformats.org/presentationml/2006/main">
  <p:tag name="KSO_WM_BEAUTIFY_FLAG" val=""/>
</p:tagLst>
</file>

<file path=ppt/tags/tag855.xml><?xml version="1.0" encoding="utf-8"?>
<p:tagLst xmlns:p="http://schemas.openxmlformats.org/presentationml/2006/main">
  <p:tag name="KSO_WM_BEAUTIFY_FLAG" val=""/>
</p:tagLst>
</file>

<file path=ppt/tags/tag856.xml><?xml version="1.0" encoding="utf-8"?>
<p:tagLst xmlns:p="http://schemas.openxmlformats.org/presentationml/2006/main">
  <p:tag name="KSO_WM_BEAUTIFY_FLAG" val=""/>
</p:tagLst>
</file>

<file path=ppt/tags/tag857.xml><?xml version="1.0" encoding="utf-8"?>
<p:tagLst xmlns:p="http://schemas.openxmlformats.org/presentationml/2006/main">
  <p:tag name="KSO_WM_BEAUTIFY_FLAG" val=""/>
</p:tagLst>
</file>

<file path=ppt/tags/tag858.xml><?xml version="1.0" encoding="utf-8"?>
<p:tagLst xmlns:p="http://schemas.openxmlformats.org/presentationml/2006/main">
  <p:tag name="KSO_WM_BEAUTIFY_FLAG" val=""/>
</p:tagLst>
</file>

<file path=ppt/tags/tag859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60.xml><?xml version="1.0" encoding="utf-8"?>
<p:tagLst xmlns:p="http://schemas.openxmlformats.org/presentationml/2006/main">
  <p:tag name="KSO_WM_BEAUTIFY_FLAG" val=""/>
</p:tagLst>
</file>

<file path=ppt/tags/tag861.xml><?xml version="1.0" encoding="utf-8"?>
<p:tagLst xmlns:p="http://schemas.openxmlformats.org/presentationml/2006/main">
  <p:tag name="KSO_WM_BEAUTIFY_FLAG" val=""/>
</p:tagLst>
</file>

<file path=ppt/tags/tag862.xml><?xml version="1.0" encoding="utf-8"?>
<p:tagLst xmlns:p="http://schemas.openxmlformats.org/presentationml/2006/main">
  <p:tag name="KSO_WM_BEAUTIFY_FLAG" val=""/>
</p:tagLst>
</file>

<file path=ppt/tags/tag863.xml><?xml version="1.0" encoding="utf-8"?>
<p:tagLst xmlns:p="http://schemas.openxmlformats.org/presentationml/2006/main">
  <p:tag name="KSO_WM_BEAUTIFY_FLAG" val=""/>
</p:tagLst>
</file>

<file path=ppt/tags/tag864.xml><?xml version="1.0" encoding="utf-8"?>
<p:tagLst xmlns:p="http://schemas.openxmlformats.org/presentationml/2006/main">
  <p:tag name="KSO_WM_BEAUTIFY_FLAG" val=""/>
</p:tagLst>
</file>

<file path=ppt/tags/tag865.xml><?xml version="1.0" encoding="utf-8"?>
<p:tagLst xmlns:p="http://schemas.openxmlformats.org/presentationml/2006/main">
  <p:tag name="KSO_WM_BEAUTIFY_FLAG" val=""/>
</p:tagLst>
</file>

<file path=ppt/tags/tag866.xml><?xml version="1.0" encoding="utf-8"?>
<p:tagLst xmlns:p="http://schemas.openxmlformats.org/presentationml/2006/main">
  <p:tag name="KSO_WM_BEAUTIFY_FLAG" val=""/>
</p:tagLst>
</file>

<file path=ppt/tags/tag867.xml><?xml version="1.0" encoding="utf-8"?>
<p:tagLst xmlns:p="http://schemas.openxmlformats.org/presentationml/2006/main">
  <p:tag name="KSO_WM_BEAUTIFY_FLAG" val=""/>
</p:tagLst>
</file>

<file path=ppt/tags/tag868.xml><?xml version="1.0" encoding="utf-8"?>
<p:tagLst xmlns:p="http://schemas.openxmlformats.org/presentationml/2006/main">
  <p:tag name="KSO_WM_BEAUTIFY_FLAG" val=""/>
</p:tagLst>
</file>

<file path=ppt/tags/tag869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70.xml><?xml version="1.0" encoding="utf-8"?>
<p:tagLst xmlns:p="http://schemas.openxmlformats.org/presentationml/2006/main">
  <p:tag name="KSO_WM_BEAUTIFY_FLAG" val=""/>
</p:tagLst>
</file>

<file path=ppt/tags/tag871.xml><?xml version="1.0" encoding="utf-8"?>
<p:tagLst xmlns:p="http://schemas.openxmlformats.org/presentationml/2006/main">
  <p:tag name="KSO_WM_BEAUTIFY_FLAG" val=""/>
</p:tagLst>
</file>

<file path=ppt/tags/tag872.xml><?xml version="1.0" encoding="utf-8"?>
<p:tagLst xmlns:p="http://schemas.openxmlformats.org/presentationml/2006/main">
  <p:tag name="KSO_WM_BEAUTIFY_FLAG" val=""/>
</p:tagLst>
</file>

<file path=ppt/tags/tag873.xml><?xml version="1.0" encoding="utf-8"?>
<p:tagLst xmlns:p="http://schemas.openxmlformats.org/presentationml/2006/main">
  <p:tag name="KSO_WM_BEAUTIFY_FLAG" val=""/>
</p:tagLst>
</file>

<file path=ppt/tags/tag874.xml><?xml version="1.0" encoding="utf-8"?>
<p:tagLst xmlns:p="http://schemas.openxmlformats.org/presentationml/2006/main">
  <p:tag name="KSO_WM_BEAUTIFY_FLAG" val=""/>
</p:tagLst>
</file>

<file path=ppt/tags/tag875.xml><?xml version="1.0" encoding="utf-8"?>
<p:tagLst xmlns:p="http://schemas.openxmlformats.org/presentationml/2006/main">
  <p:tag name="KSO_WM_BEAUTIFY_FLAG" val=""/>
</p:tagLst>
</file>

<file path=ppt/tags/tag876.xml><?xml version="1.0" encoding="utf-8"?>
<p:tagLst xmlns:p="http://schemas.openxmlformats.org/presentationml/2006/main">
  <p:tag name="KSO_WM_BEAUTIFY_FLAG" val=""/>
</p:tagLst>
</file>

<file path=ppt/tags/tag877.xml><?xml version="1.0" encoding="utf-8"?>
<p:tagLst xmlns:p="http://schemas.openxmlformats.org/presentationml/2006/main">
  <p:tag name="KSO_WM_BEAUTIFY_FLAG" val=""/>
</p:tagLst>
</file>

<file path=ppt/tags/tag878.xml><?xml version="1.0" encoding="utf-8"?>
<p:tagLst xmlns:p="http://schemas.openxmlformats.org/presentationml/2006/main">
  <p:tag name="KSO_WM_BEAUTIFY_FLAG" val=""/>
</p:tagLst>
</file>

<file path=ppt/tags/tag879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80.xml><?xml version="1.0" encoding="utf-8"?>
<p:tagLst xmlns:p="http://schemas.openxmlformats.org/presentationml/2006/main">
  <p:tag name="KSO_WM_BEAUTIFY_FLAG" val=""/>
</p:tagLst>
</file>

<file path=ppt/tags/tag881.xml><?xml version="1.0" encoding="utf-8"?>
<p:tagLst xmlns:p="http://schemas.openxmlformats.org/presentationml/2006/main">
  <p:tag name="KSO_WM_BEAUTIFY_FLAG" val=""/>
</p:tagLst>
</file>

<file path=ppt/tags/tag882.xml><?xml version="1.0" encoding="utf-8"?>
<p:tagLst xmlns:p="http://schemas.openxmlformats.org/presentationml/2006/main">
  <p:tag name="KSO_WM_BEAUTIFY_FLAG" val=""/>
</p:tagLst>
</file>

<file path=ppt/tags/tag883.xml><?xml version="1.0" encoding="utf-8"?>
<p:tagLst xmlns:p="http://schemas.openxmlformats.org/presentationml/2006/main">
  <p:tag name="KSO_WM_BEAUTIFY_FLAG" val=""/>
</p:tagLst>
</file>

<file path=ppt/tags/tag884.xml><?xml version="1.0" encoding="utf-8"?>
<p:tagLst xmlns:p="http://schemas.openxmlformats.org/presentationml/2006/main">
  <p:tag name="KSO_WM_BEAUTIFY_FLAG" val=""/>
</p:tagLst>
</file>

<file path=ppt/tags/tag885.xml><?xml version="1.0" encoding="utf-8"?>
<p:tagLst xmlns:p="http://schemas.openxmlformats.org/presentationml/2006/main">
  <p:tag name="KSO_WM_BEAUTIFY_FLAG" val=""/>
</p:tagLst>
</file>

<file path=ppt/tags/tag886.xml><?xml version="1.0" encoding="utf-8"?>
<p:tagLst xmlns:p="http://schemas.openxmlformats.org/presentationml/2006/main">
  <p:tag name="KSO_WM_BEAUTIFY_FLAG" val=""/>
</p:tagLst>
</file>

<file path=ppt/tags/tag887.xml><?xml version="1.0" encoding="utf-8"?>
<p:tagLst xmlns:p="http://schemas.openxmlformats.org/presentationml/2006/main">
  <p:tag name="KSO_WM_BEAUTIFY_FLAG" val=""/>
</p:tagLst>
</file>

<file path=ppt/tags/tag888.xml><?xml version="1.0" encoding="utf-8"?>
<p:tagLst xmlns:p="http://schemas.openxmlformats.org/presentationml/2006/main">
  <p:tag name="KSO_WM_BEAUTIFY_FLAG" val=""/>
</p:tagLst>
</file>

<file path=ppt/tags/tag889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890.xml><?xml version="1.0" encoding="utf-8"?>
<p:tagLst xmlns:p="http://schemas.openxmlformats.org/presentationml/2006/main">
  <p:tag name="KSO_WM_BEAUTIFY_FLAG" val=""/>
</p:tagLst>
</file>

<file path=ppt/tags/tag891.xml><?xml version="1.0" encoding="utf-8"?>
<p:tagLst xmlns:p="http://schemas.openxmlformats.org/presentationml/2006/main">
  <p:tag name="KSO_WM_BEAUTIFY_FLAG" val=""/>
</p:tagLst>
</file>

<file path=ppt/tags/tag892.xml><?xml version="1.0" encoding="utf-8"?>
<p:tagLst xmlns:p="http://schemas.openxmlformats.org/presentationml/2006/main">
  <p:tag name="KSO_WM_BEAUTIFY_FLAG" val=""/>
</p:tagLst>
</file>

<file path=ppt/tags/tag893.xml><?xml version="1.0" encoding="utf-8"?>
<p:tagLst xmlns:p="http://schemas.openxmlformats.org/presentationml/2006/main">
  <p:tag name="KSO_WM_BEAUTIFY_FLAG" val=""/>
</p:tagLst>
</file>

<file path=ppt/tags/tag894.xml><?xml version="1.0" encoding="utf-8"?>
<p:tagLst xmlns:p="http://schemas.openxmlformats.org/presentationml/2006/main">
  <p:tag name="KSO_WM_BEAUTIFY_FLAG" val=""/>
</p:tagLst>
</file>

<file path=ppt/tags/tag895.xml><?xml version="1.0" encoding="utf-8"?>
<p:tagLst xmlns:p="http://schemas.openxmlformats.org/presentationml/2006/main">
  <p:tag name="KSO_WM_BEAUTIFY_FLAG" val=""/>
</p:tagLst>
</file>

<file path=ppt/tags/tag896.xml><?xml version="1.0" encoding="utf-8"?>
<p:tagLst xmlns:p="http://schemas.openxmlformats.org/presentationml/2006/main">
  <p:tag name="KSO_WM_BEAUTIFY_FLAG" val=""/>
</p:tagLst>
</file>

<file path=ppt/tags/tag897.xml><?xml version="1.0" encoding="utf-8"?>
<p:tagLst xmlns:p="http://schemas.openxmlformats.org/presentationml/2006/main">
  <p:tag name="KSO_WM_BEAUTIFY_FLAG" val=""/>
</p:tagLst>
</file>

<file path=ppt/tags/tag898.xml><?xml version="1.0" encoding="utf-8"?>
<p:tagLst xmlns:p="http://schemas.openxmlformats.org/presentationml/2006/main">
  <p:tag name="KSO_WM_BEAUTIFY_FLAG" val=""/>
</p:tagLst>
</file>

<file path=ppt/tags/tag89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00.xml><?xml version="1.0" encoding="utf-8"?>
<p:tagLst xmlns:p="http://schemas.openxmlformats.org/presentationml/2006/main">
  <p:tag name="KSO_WM_BEAUTIFY_FLAG" val=""/>
</p:tagLst>
</file>

<file path=ppt/tags/tag901.xml><?xml version="1.0" encoding="utf-8"?>
<p:tagLst xmlns:p="http://schemas.openxmlformats.org/presentationml/2006/main">
  <p:tag name="KSO_WM_BEAUTIFY_FLAG" val=""/>
</p:tagLst>
</file>

<file path=ppt/tags/tag902.xml><?xml version="1.0" encoding="utf-8"?>
<p:tagLst xmlns:p="http://schemas.openxmlformats.org/presentationml/2006/main">
  <p:tag name="KSO_WM_BEAUTIFY_FLAG" val=""/>
</p:tagLst>
</file>

<file path=ppt/tags/tag903.xml><?xml version="1.0" encoding="utf-8"?>
<p:tagLst xmlns:p="http://schemas.openxmlformats.org/presentationml/2006/main">
  <p:tag name="KSO_WM_BEAUTIFY_FLAG" val=""/>
</p:tagLst>
</file>

<file path=ppt/tags/tag904.xml><?xml version="1.0" encoding="utf-8"?>
<p:tagLst xmlns:p="http://schemas.openxmlformats.org/presentationml/2006/main">
  <p:tag name="KSO_WM_BEAUTIFY_FLAG" val=""/>
</p:tagLst>
</file>

<file path=ppt/tags/tag905.xml><?xml version="1.0" encoding="utf-8"?>
<p:tagLst xmlns:p="http://schemas.openxmlformats.org/presentationml/2006/main">
  <p:tag name="KSO_WM_BEAUTIFY_FLAG" val=""/>
</p:tagLst>
</file>

<file path=ppt/tags/tag906.xml><?xml version="1.0" encoding="utf-8"?>
<p:tagLst xmlns:p="http://schemas.openxmlformats.org/presentationml/2006/main">
  <p:tag name="KSO_WM_BEAUTIFY_FLAG" val=""/>
</p:tagLst>
</file>

<file path=ppt/tags/tag907.xml><?xml version="1.0" encoding="utf-8"?>
<p:tagLst xmlns:p="http://schemas.openxmlformats.org/presentationml/2006/main">
  <p:tag name="KSO_WM_BEAUTIFY_FLAG" val=""/>
</p:tagLst>
</file>

<file path=ppt/tags/tag908.xml><?xml version="1.0" encoding="utf-8"?>
<p:tagLst xmlns:p="http://schemas.openxmlformats.org/presentationml/2006/main">
  <p:tag name="KSO_WM_BEAUTIFY_FLAG" val=""/>
</p:tagLst>
</file>

<file path=ppt/tags/tag909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10.xml><?xml version="1.0" encoding="utf-8"?>
<p:tagLst xmlns:p="http://schemas.openxmlformats.org/presentationml/2006/main">
  <p:tag name="KSO_WM_BEAUTIFY_FLAG" val=""/>
</p:tagLst>
</file>

<file path=ppt/tags/tag911.xml><?xml version="1.0" encoding="utf-8"?>
<p:tagLst xmlns:p="http://schemas.openxmlformats.org/presentationml/2006/main">
  <p:tag name="KSO_WM_BEAUTIFY_FLAG" val=""/>
</p:tagLst>
</file>

<file path=ppt/tags/tag912.xml><?xml version="1.0" encoding="utf-8"?>
<p:tagLst xmlns:p="http://schemas.openxmlformats.org/presentationml/2006/main">
  <p:tag name="KSO_WM_BEAUTIFY_FLAG" val=""/>
</p:tagLst>
</file>

<file path=ppt/tags/tag913.xml><?xml version="1.0" encoding="utf-8"?>
<p:tagLst xmlns:p="http://schemas.openxmlformats.org/presentationml/2006/main">
  <p:tag name="KSO_WM_BEAUTIFY_FLAG" val=""/>
</p:tagLst>
</file>

<file path=ppt/tags/tag914.xml><?xml version="1.0" encoding="utf-8"?>
<p:tagLst xmlns:p="http://schemas.openxmlformats.org/presentationml/2006/main">
  <p:tag name="KSO_WM_BEAUTIFY_FLAG" val=""/>
</p:tagLst>
</file>

<file path=ppt/tags/tag915.xml><?xml version="1.0" encoding="utf-8"?>
<p:tagLst xmlns:p="http://schemas.openxmlformats.org/presentationml/2006/main">
  <p:tag name="KSO_WM_BEAUTIFY_FLAG" val=""/>
</p:tagLst>
</file>

<file path=ppt/tags/tag916.xml><?xml version="1.0" encoding="utf-8"?>
<p:tagLst xmlns:p="http://schemas.openxmlformats.org/presentationml/2006/main">
  <p:tag name="KSO_WM_BEAUTIFY_FLAG" val=""/>
</p:tagLst>
</file>

<file path=ppt/tags/tag917.xml><?xml version="1.0" encoding="utf-8"?>
<p:tagLst xmlns:p="http://schemas.openxmlformats.org/presentationml/2006/main">
  <p:tag name="KSO_WM_BEAUTIFY_FLAG" val=""/>
</p:tagLst>
</file>

<file path=ppt/tags/tag918.xml><?xml version="1.0" encoding="utf-8"?>
<p:tagLst xmlns:p="http://schemas.openxmlformats.org/presentationml/2006/main">
  <p:tag name="KSO_WM_BEAUTIFY_FLAG" val=""/>
</p:tagLst>
</file>

<file path=ppt/tags/tag919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20.xml><?xml version="1.0" encoding="utf-8"?>
<p:tagLst xmlns:p="http://schemas.openxmlformats.org/presentationml/2006/main">
  <p:tag name="KSO_WM_BEAUTIFY_FLAG" val=""/>
</p:tagLst>
</file>

<file path=ppt/tags/tag921.xml><?xml version="1.0" encoding="utf-8"?>
<p:tagLst xmlns:p="http://schemas.openxmlformats.org/presentationml/2006/main">
  <p:tag name="KSO_WM_BEAUTIFY_FLAG" val=""/>
</p:tagLst>
</file>

<file path=ppt/tags/tag922.xml><?xml version="1.0" encoding="utf-8"?>
<p:tagLst xmlns:p="http://schemas.openxmlformats.org/presentationml/2006/main">
  <p:tag name="KSO_WM_BEAUTIFY_FLAG" val=""/>
</p:tagLst>
</file>

<file path=ppt/tags/tag923.xml><?xml version="1.0" encoding="utf-8"?>
<p:tagLst xmlns:p="http://schemas.openxmlformats.org/presentationml/2006/main">
  <p:tag name="KSO_WM_BEAUTIFY_FLAG" val=""/>
</p:tagLst>
</file>

<file path=ppt/tags/tag924.xml><?xml version="1.0" encoding="utf-8"?>
<p:tagLst xmlns:p="http://schemas.openxmlformats.org/presentationml/2006/main">
  <p:tag name="KSO_WM_BEAUTIFY_FLAG" val=""/>
</p:tagLst>
</file>

<file path=ppt/tags/tag925.xml><?xml version="1.0" encoding="utf-8"?>
<p:tagLst xmlns:p="http://schemas.openxmlformats.org/presentationml/2006/main">
  <p:tag name="KSO_WM_BEAUTIFY_FLAG" val=""/>
</p:tagLst>
</file>

<file path=ppt/tags/tag926.xml><?xml version="1.0" encoding="utf-8"?>
<p:tagLst xmlns:p="http://schemas.openxmlformats.org/presentationml/2006/main">
  <p:tag name="KSO_WM_BEAUTIFY_FLAG" val=""/>
</p:tagLst>
</file>

<file path=ppt/tags/tag927.xml><?xml version="1.0" encoding="utf-8"?>
<p:tagLst xmlns:p="http://schemas.openxmlformats.org/presentationml/2006/main">
  <p:tag name="commondata" val="eyJoZGlkIjoiZTMxZGQ2NDU5ZDc1YzJiYzc1ZjE4NDUwMjg0MWVkZDUifQ=="/>
  <p:tag name="resource_record_key" val="{&quot;13&quot;:[4364974]}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自定义设计方案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12823</Words>
  <Application>WPS 演示</Application>
  <PresentationFormat>宽屏</PresentationFormat>
  <Paragraphs>2669</Paragraphs>
  <Slides>103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103</vt:i4>
      </vt:variant>
    </vt:vector>
  </HeadingPairs>
  <TitlesOfParts>
    <vt:vector size="122" baseType="lpstr">
      <vt:lpstr>Arial</vt:lpstr>
      <vt:lpstr>宋体</vt:lpstr>
      <vt:lpstr>Wingdings</vt:lpstr>
      <vt:lpstr>微软雅黑</vt:lpstr>
      <vt:lpstr>Wingdings</vt:lpstr>
      <vt:lpstr>思源黑体 CN Light</vt:lpstr>
      <vt:lpstr>黑体</vt:lpstr>
      <vt:lpstr>Consolas</vt:lpstr>
      <vt:lpstr>思源黑体 CN Heavy</vt:lpstr>
      <vt:lpstr>思源黑体 CN Heavy</vt:lpstr>
      <vt:lpstr>华文中宋</vt:lpstr>
      <vt:lpstr>思源黑体 CN Regular</vt:lpstr>
      <vt:lpstr>Open Sans</vt:lpstr>
      <vt:lpstr>Arial Unicode MS</vt:lpstr>
      <vt:lpstr>Calibri</vt:lpstr>
      <vt:lpstr>思源黑体 CN Normal</vt:lpstr>
      <vt:lpstr>华文楷体</vt:lpstr>
      <vt:lpstr>Segoe Print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申专</dc:creator>
  <cp:lastModifiedBy>Mrs.邓</cp:lastModifiedBy>
  <cp:revision>1571</cp:revision>
  <dcterms:created xsi:type="dcterms:W3CDTF">2019-06-19T02:08:00Z</dcterms:created>
  <dcterms:modified xsi:type="dcterms:W3CDTF">2024-03-10T14:43:21Z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2052-12.1.0.16399</vt:lpwstr>
  </property>
  <property fmtid="{D5CDD505-2E9C-101B-9397-08002B2CF9AE}" pid="3" name="ICV">
    <vt:lpwstr>AEF53DFF2BF24B699C0E15F2318C637A</vt:lpwstr>
  </property>
</Properties>
</file>